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6C0D08-05AA-417F-85CA-852CD6C0E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AFD1F7A-402D-418C-808C-3A1149AC62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DC023C8-3527-4475-9A47-849618E1B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71EBB29-8D17-452E-BA7E-B0E71BEB7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D6BF071-0D23-4546-B8FF-F024B8AE0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67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74AC306-FDB3-4D43-AF6F-F1375E49A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A808B7B2-57BE-49BF-89DA-5C518DF62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F9F54D2-AF98-4238-AB90-F3269FB5C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BA7C41-737C-4425-BA51-5ACDB6656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E2B8342-C136-4AF8-B748-6D29A0786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66339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0D4BED3-8323-4688-A395-7E7E892F0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0BD1BB5-D878-4118-B734-198117EB2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B795CF9-7D80-4F80-BBE9-983F73DED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3A45CF1-B8EE-4E8E-988B-FBE53B8B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D1F6D41-6072-45F0-AB0A-9615CDA3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437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2FBA74-44A1-4DFF-AE2B-A27246C0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8B3DE50-C3B0-483B-864C-6A5B2D5D3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EFCEE99-2406-423E-AD86-7BA3CE34B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4B40119-1777-430C-AF5F-F4E9FA6B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8834336-F9ED-41B9-BAD0-19DDA6F62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7D52D4D-5AD8-4378-A3B6-8FE2F9F35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41445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096033-1B5E-466F-B84A-12DB3201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D7C6C1B-3F79-42F2-B229-6954BD492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EEC56FFC-240F-4919-B1A9-4F8D65AA0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78D8B14E-CBEE-4970-A598-77F77EA35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5F194304-BC2D-4737-908D-F09FD9E2D1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AEB5DE31-6EAE-42E5-A92F-6B4E7630D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59EF42E1-6BCA-4AA3-A7B2-2268F854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20E55D7-21F8-458D-878C-4E736F52E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1439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60DDC7-69FD-4260-9EB3-B4BCAF04C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2A30668B-B495-4334-A810-ED90BD039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88B917F2-A11A-4185-9E9F-26137C121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283ECC2D-F9BA-4C40-946C-3F91F4EF0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93493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FFFDC3B2-4114-43D6-A87D-1ECBEC983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285F290-6AC8-4435-8602-DF37F948F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D4373752-18C1-4B2E-9D91-D1999FA9D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13207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F8D037-4499-437D-B73E-9C17A2385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B174FBC-6ECE-4D00-B952-F558EF2DE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2CC785D-6459-4BAE-9C31-B01F7B8F5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E52C037-730D-46EC-BAB3-B33B25459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427E6736-7EC1-47C4-96F1-F7CB8E5D6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4745FEF-DD88-483B-806D-5FAE7F20F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9583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60D820-FE63-47D8-BDF0-3EB1949A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74884D40-980A-4E88-9088-853C902AFE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4D922A1-B164-4B37-BD0D-47ED7B9C7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891E567-4A66-4BA1-B6A7-C0ED7C751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7D02FBC-B02E-4F41-9174-FE9270ABD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FF7B841E-48F7-4F2F-B88C-9DA1B42AA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009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484396-78A9-4FB7-A444-37E1BB83C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3D421C0-C8A9-41F4-BBCE-1B5EEDE04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A87E8BB-948C-42AB-B847-9CBFB73A9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FDE89A9-9FB2-49F7-8736-BB1DEE9F3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BA5FF9F-0E1E-4B43-BEB9-928926D73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558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E68B6972-E5F0-4EA1-845C-EB62BCA8C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CAE6CD6E-505E-468D-B39B-73F38E001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13E0895-BEB5-4CEF-8A90-8A69C636F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B722CDE-BDD2-4E2F-9497-713029087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6938AC0-0DE6-462E-9597-C068D7AEA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6457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23F06CDD-D397-43A3-8747-320FD3CEB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A65922-83F3-4AEC-9C96-D3990C76D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F23C6F4-B003-4711-A64F-04CCC7274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5DFB6-D618-4247-AAD2-8651AC9E7A94}" type="datetimeFigureOut">
              <a:rPr lang="sl-SI" smtClean="0"/>
              <a:t>13. 02. 2019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A6678A4-6BB5-4578-9074-159C4FDF15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4C6A300-14B5-49E6-9618-A3DC61AAE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92B72-9960-4A7F-B886-6ADB3460010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6650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297B5F27-B907-479F-BF9C-FC1B16C03564}"/>
              </a:ext>
            </a:extLst>
          </p:cNvPr>
          <p:cNvSpPr txBox="1"/>
          <p:nvPr/>
        </p:nvSpPr>
        <p:spPr>
          <a:xfrm>
            <a:off x="160421" y="433137"/>
            <a:ext cx="115503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Na začetku sejemskega dogajanja so zgoraj navedena učna podjetja s pomočjo PowerPointa predstavila: </a:t>
            </a:r>
          </a:p>
          <a:p>
            <a:pPr algn="ctr"/>
            <a:r>
              <a:rPr lang="sl-SI" dirty="0"/>
              <a:t>• svoje poslanstvo, </a:t>
            </a:r>
          </a:p>
          <a:p>
            <a:pPr algn="ctr"/>
            <a:r>
              <a:rPr lang="sl-SI" dirty="0"/>
              <a:t>• dejavnost,</a:t>
            </a:r>
          </a:p>
          <a:p>
            <a:pPr algn="ctr"/>
            <a:r>
              <a:rPr lang="sl-SI" dirty="0"/>
              <a:t>• prodajni program, </a:t>
            </a:r>
          </a:p>
          <a:p>
            <a:pPr algn="ctr"/>
            <a:r>
              <a:rPr lang="sl-SI" dirty="0"/>
              <a:t>• ugodnosti in promocijski material na sejmu.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BD50A9A2-DD20-4108-8DED-669DFF4D5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2098758"/>
            <a:ext cx="6477000" cy="3590925"/>
          </a:xfrm>
          <a:prstGeom prst="rect">
            <a:avLst/>
          </a:prstGeom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B2C61752-3806-478E-9F1B-2289CD37D0FF}"/>
              </a:ext>
            </a:extLst>
          </p:cNvPr>
          <p:cNvSpPr txBox="1"/>
          <p:nvPr/>
        </p:nvSpPr>
        <p:spPr>
          <a:xfrm>
            <a:off x="4588042" y="5877976"/>
            <a:ext cx="269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Predstavitev </a:t>
            </a:r>
            <a:r>
              <a:rPr lang="sl-SI" dirty="0" err="1"/>
              <a:t>Powerpointov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97680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35</Words>
  <Application>Microsoft Office PowerPoint</Application>
  <PresentationFormat>Širokozaslonsko</PresentationFormat>
  <Paragraphs>6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Officeova tema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Cernilec</dc:creator>
  <cp:lastModifiedBy>Janez Cernilec</cp:lastModifiedBy>
  <cp:revision>4</cp:revision>
  <dcterms:created xsi:type="dcterms:W3CDTF">2019-02-13T00:24:41Z</dcterms:created>
  <dcterms:modified xsi:type="dcterms:W3CDTF">2019-02-13T01:11:14Z</dcterms:modified>
</cp:coreProperties>
</file>