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63" r:id="rId4"/>
    <p:sldId id="258" r:id="rId5"/>
    <p:sldId id="259" r:id="rId6"/>
    <p:sldId id="260" r:id="rId7"/>
    <p:sldId id="261" r:id="rId8"/>
    <p:sldId id="262" r:id="rId9"/>
  </p:sldIdLst>
  <p:sldSz cx="10691813" cy="7559675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rez sloga, mreža tabel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538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915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079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8821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9738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9236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5352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59330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22467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5474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7107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00A0C-1184-4716-B21E-ECE6DC16A9FE}" type="datetimeFigureOut">
              <a:rPr lang="sl-SI" smtClean="0"/>
              <a:t>23. 09. 2019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364C1-CFE1-49AA-99D0-CC1B37C46CD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487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57161" y="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IZGLED EXCELOVEGA ZASLONA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593466"/>
              </p:ext>
            </p:extLst>
          </p:nvPr>
        </p:nvGraphicFramePr>
        <p:xfrm>
          <a:off x="228598" y="447569"/>
          <a:ext cx="9915527" cy="70816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l-SI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ORODNA VRSTICA ZA HITRI DOSTOP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hlinkClick r:id="rId2" action="ppaction://hlinksldjump"/>
                        </a:rPr>
                        <a:t>Prednastavljenih</a:t>
                      </a:r>
                      <a:r>
                        <a:rPr lang="sl-SI" baseline="0" dirty="0">
                          <a:hlinkClick r:id="rId2" action="ppaction://hlinksldjump"/>
                        </a:rPr>
                        <a:t> je le nekaj ukazov (za shranjevanje, razveljavljanje …), orodno vrstico pa je mogoče tudi prilagajati (pri tem lahko izbiramo med vsemi Excelovimi ukazi).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NASLOVNA VRSTICA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hlinkClick r:id="rId2" action="ppaction://hlinksldjump"/>
                        </a:rPr>
                        <a:t>ime</a:t>
                      </a:r>
                      <a:r>
                        <a:rPr lang="sl-SI" baseline="0" dirty="0">
                          <a:hlinkClick r:id="rId2" action="ppaction://hlinksldjump"/>
                        </a:rPr>
                        <a:t> odprtega delovnega zvezka (</a:t>
                      </a:r>
                      <a:r>
                        <a:rPr lang="sl-SI" baseline="0" dirty="0" err="1">
                          <a:hlinkClick r:id="rId2" action="ppaction://hlinksldjump"/>
                        </a:rPr>
                        <a:t>zaslonsko_okno_exc_zaslon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IKONE</a:t>
                      </a:r>
                      <a:r>
                        <a:rPr lang="sl-SI" baseline="0" dirty="0"/>
                        <a:t> ZA DELO Z OKNI IN IKONA ZA DOSTOP DO EXCELOVE POMOČI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hlinkClick r:id="rId2" action="ppaction://hlinksldjump"/>
                        </a:rPr>
                        <a:t>Desno</a:t>
                      </a:r>
                      <a:r>
                        <a:rPr lang="sl-SI" baseline="0" dirty="0">
                          <a:hlinkClick r:id="rId2" action="ppaction://hlinksldjump"/>
                        </a:rPr>
                        <a:t> zgoraj so ikone za delo z okni in ikona za dostop do Excelove pomoči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TRAK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hlinkClick r:id="rId3" action="ppaction://hlinksldjump"/>
                        </a:rPr>
                        <a:t>Širok pas z ikonami zgoraj, ki se spreminjajo s klikom na imena „menijev“. Meniji so poimenovani kot UKAZNE</a:t>
                      </a:r>
                      <a:r>
                        <a:rPr lang="sl-SI" baseline="0" dirty="0">
                          <a:hlinkClick r:id="rId3" action="ppaction://hlinksldjump"/>
                        </a:rPr>
                        <a:t> KARTICE in KONTEKSTNI MENIJI in vsebujejo ikone za dostop in uporabo funkcionalnosti Excela. 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VNOSNA</a:t>
                      </a:r>
                      <a:r>
                        <a:rPr lang="sl-SI" baseline="0" dirty="0"/>
                        <a:t> VRSTICA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hlinkClick r:id="rId4" action="ppaction://hlinksldjump"/>
                        </a:rPr>
                        <a:t>naslov</a:t>
                      </a:r>
                      <a:r>
                        <a:rPr lang="sl-SI" baseline="0" dirty="0">
                          <a:hlinkClick r:id="rId4" action="ppaction://hlinksldjump"/>
                        </a:rPr>
                        <a:t> in vsebina vnosne celice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/>
                        <a:t>OKNO S PREGLEDNICO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>
                          <a:hlinkClick r:id="rId5" action="ppaction://hlinksldjump"/>
                        </a:rPr>
                        <a:t>mreža</a:t>
                      </a:r>
                      <a:r>
                        <a:rPr lang="sl-SI" baseline="0" dirty="0">
                          <a:hlinkClick r:id="rId5" action="ppaction://hlinksldjump"/>
                        </a:rPr>
                        <a:t> polj s podatki, slikami, grafikoni, imeni delovnih listov, oznakami vrstic in stolpcev, vodoravnim in navpičnim drsnikom …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JEZIČKI</a:t>
                      </a:r>
                      <a:r>
                        <a:rPr lang="sl-SI" baseline="0" dirty="0"/>
                        <a:t> DELOVNIH LISTOV ZA PREMIKANJE MED LISTI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hlinkClick r:id="rId6" action="ppaction://hlinksldjump"/>
                        </a:rPr>
                        <a:t>V spodnjem</a:t>
                      </a:r>
                      <a:r>
                        <a:rPr lang="sl-SI" baseline="0" dirty="0">
                          <a:hlinkClick r:id="rId6" action="ppaction://hlinksldjump"/>
                        </a:rPr>
                        <a:t> levem delu okna se nahajajo jezički delovnih listov za premikanje med listi.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IKONE ZA</a:t>
                      </a:r>
                      <a:r>
                        <a:rPr lang="sl-SI" baseline="0" dirty="0"/>
                        <a:t> SPREM. POGLEDA NA PODATKE IN DOL. POVEČAVE POG.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hlinkClick r:id="rId7" action="ppaction://hlinksldjump"/>
                        </a:rPr>
                        <a:t>Spodaj</a:t>
                      </a:r>
                      <a:r>
                        <a:rPr lang="sl-SI" baseline="0" dirty="0">
                          <a:hlinkClick r:id="rId7" action="ppaction://hlinksldjump"/>
                        </a:rPr>
                        <a:t> desno so še ikone za spremembo pogleda na podatke in določitev povečave pogleda.</a:t>
                      </a:r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072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b="97394"/>
          <a:stretch/>
        </p:blipFill>
        <p:spPr>
          <a:xfrm>
            <a:off x="182880" y="662939"/>
            <a:ext cx="10397069" cy="15240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PoljeZBesedilom 6"/>
          <p:cNvSpPr txBox="1"/>
          <p:nvPr/>
        </p:nvSpPr>
        <p:spPr>
          <a:xfrm>
            <a:off x="182879" y="137160"/>
            <a:ext cx="10508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ORODNA VRSTICA ZA HITRI DOSTOP -&gt;           NASLOVNA VRSTICA  -&gt;                IKONE ZA DELO Z OKNI IN POMOČ </a:t>
            </a:r>
          </a:p>
        </p:txBody>
      </p:sp>
    </p:spTree>
    <p:extLst>
      <p:ext uri="{BB962C8B-B14F-4D97-AF65-F5344CB8AC3E}">
        <p14:creationId xmlns:p14="http://schemas.microsoft.com/office/powerpoint/2010/main" val="534929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4ABF3B1-ABF6-4C54-8332-F501D7B9C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18" y="3174"/>
            <a:ext cx="8867775" cy="755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0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b="97394"/>
          <a:stretch/>
        </p:blipFill>
        <p:spPr>
          <a:xfrm>
            <a:off x="198119" y="693419"/>
            <a:ext cx="10397069" cy="152401"/>
          </a:xfrm>
          <a:prstGeom prst="rect">
            <a:avLst/>
          </a:prstGeom>
        </p:spPr>
      </p:pic>
      <p:sp>
        <p:nvSpPr>
          <p:cNvPr id="6" name="PoljeZBesedilom 5"/>
          <p:cNvSpPr txBox="1"/>
          <p:nvPr/>
        </p:nvSpPr>
        <p:spPr>
          <a:xfrm>
            <a:off x="198119" y="121920"/>
            <a:ext cx="9805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TRAK (UKAZNE KARTICE -&gt; KONTEKSNI MENIJI -&gt; IKONE ZA DOSTOP IN UPORABO FUNKCIONALNOSTI)</a:t>
            </a:r>
          </a:p>
        </p:txBody>
      </p:sp>
      <p:pic>
        <p:nvPicPr>
          <p:cNvPr id="7" name="Slika 6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4"/>
          <a:srcRect t="2886" b="83781"/>
          <a:stretch/>
        </p:blipFill>
        <p:spPr>
          <a:xfrm>
            <a:off x="198119" y="1054095"/>
            <a:ext cx="10329389" cy="77470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5"/>
          <a:srcRect b="4554"/>
          <a:stretch/>
        </p:blipFill>
        <p:spPr>
          <a:xfrm>
            <a:off x="198119" y="2037075"/>
            <a:ext cx="9518800" cy="5110485"/>
          </a:xfrm>
          <a:prstGeom prst="rect">
            <a:avLst/>
          </a:prstGeom>
        </p:spPr>
      </p:pic>
      <p:pic>
        <p:nvPicPr>
          <p:cNvPr id="9" name="Slika 8"/>
          <p:cNvPicPr/>
          <p:nvPr/>
        </p:nvPicPr>
        <p:blipFill>
          <a:blip r:embed="rId6"/>
          <a:stretch>
            <a:fillRect/>
          </a:stretch>
        </p:blipFill>
        <p:spPr>
          <a:xfrm>
            <a:off x="6568191" y="2921330"/>
            <a:ext cx="3959317" cy="1567543"/>
          </a:xfrm>
          <a:prstGeom prst="rect">
            <a:avLst/>
          </a:prstGeom>
        </p:spPr>
      </p:pic>
      <p:pic>
        <p:nvPicPr>
          <p:cNvPr id="10" name="Slika 9"/>
          <p:cNvPicPr/>
          <p:nvPr/>
        </p:nvPicPr>
        <p:blipFill>
          <a:blip r:embed="rId7"/>
          <a:stretch>
            <a:fillRect/>
          </a:stretch>
        </p:blipFill>
        <p:spPr>
          <a:xfrm>
            <a:off x="7354159" y="4592317"/>
            <a:ext cx="2894246" cy="260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7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b="97394"/>
          <a:stretch/>
        </p:blipFill>
        <p:spPr>
          <a:xfrm>
            <a:off x="198119" y="693419"/>
            <a:ext cx="10397069" cy="152401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198119" y="121920"/>
            <a:ext cx="9805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VNOSNA VRSTICA (naslov in vsebina vnosne celice)</a:t>
            </a:r>
          </a:p>
        </p:txBody>
      </p:sp>
      <p:pic>
        <p:nvPicPr>
          <p:cNvPr id="5" name="Slika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4"/>
          <a:srcRect t="2886" b="83781"/>
          <a:stretch/>
        </p:blipFill>
        <p:spPr>
          <a:xfrm>
            <a:off x="198119" y="1054095"/>
            <a:ext cx="10329389" cy="774705"/>
          </a:xfrm>
          <a:prstGeom prst="rect">
            <a:avLst/>
          </a:prstGeom>
          <a:ln>
            <a:noFill/>
          </a:ln>
        </p:spPr>
      </p:pic>
      <p:pic>
        <p:nvPicPr>
          <p:cNvPr id="7" name="Slika 6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5"/>
          <a:srcRect t="16960" b="80077"/>
          <a:stretch/>
        </p:blipFill>
        <p:spPr>
          <a:xfrm>
            <a:off x="259080" y="2042159"/>
            <a:ext cx="10058432" cy="16764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62028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b="97394"/>
          <a:stretch/>
        </p:blipFill>
        <p:spPr>
          <a:xfrm>
            <a:off x="198119" y="1013459"/>
            <a:ext cx="10397069" cy="152401"/>
          </a:xfrm>
          <a:prstGeom prst="rect">
            <a:avLst/>
          </a:prstGeom>
        </p:spPr>
      </p:pic>
      <p:pic>
        <p:nvPicPr>
          <p:cNvPr id="8" name="Slika 7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4"/>
          <a:srcRect t="2886" b="83781"/>
          <a:stretch/>
        </p:blipFill>
        <p:spPr>
          <a:xfrm>
            <a:off x="198119" y="1374135"/>
            <a:ext cx="10329389" cy="774705"/>
          </a:xfrm>
          <a:prstGeom prst="rect">
            <a:avLst/>
          </a:prstGeom>
          <a:ln>
            <a:noFill/>
          </a:ln>
        </p:spPr>
      </p:pic>
      <p:sp>
        <p:nvSpPr>
          <p:cNvPr id="9" name="PoljeZBesedilom 8"/>
          <p:cNvSpPr txBox="1"/>
          <p:nvPr/>
        </p:nvSpPr>
        <p:spPr>
          <a:xfrm>
            <a:off x="198119" y="121920"/>
            <a:ext cx="9805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OKNO S PREGLEDNICO (mreža polj s podatki, slikami, grafikoni, imeni delovnih listov, oznakami vrstic in stolpcev, vodoravnim in navpičnim drsnikom)</a:t>
            </a:r>
          </a:p>
        </p:txBody>
      </p:sp>
      <p:pic>
        <p:nvPicPr>
          <p:cNvPr id="10" name="Slika 9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5"/>
          <a:srcRect t="19330" b="7188"/>
          <a:stretch/>
        </p:blipFill>
        <p:spPr>
          <a:xfrm>
            <a:off x="138828" y="2817883"/>
            <a:ext cx="10388680" cy="429398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6"/>
          <a:srcRect t="16960" b="80077"/>
          <a:stretch/>
        </p:blipFill>
        <p:spPr>
          <a:xfrm>
            <a:off x="274320" y="2377439"/>
            <a:ext cx="10058432" cy="16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28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" y="624174"/>
            <a:ext cx="10188276" cy="573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84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4" y="818484"/>
            <a:ext cx="10520169" cy="591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34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</TotalTime>
  <Words>271</Words>
  <Application>Microsoft Office PowerPoint</Application>
  <PresentationFormat>Po meri</PresentationFormat>
  <Paragraphs>29</Paragraphs>
  <Slides>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34</cp:revision>
  <dcterms:created xsi:type="dcterms:W3CDTF">2015-08-22T04:06:09Z</dcterms:created>
  <dcterms:modified xsi:type="dcterms:W3CDTF">2019-09-23T01:31:46Z</dcterms:modified>
</cp:coreProperties>
</file>