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906000" cy="6858000" type="A4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0DEEF"/>
          </a:solidFill>
        </a:fill>
      </a:tcStyle>
    </a:wholeTbl>
    <a:band2H>
      <a:tcTxStyle/>
      <a:tcStyle>
        <a:tcBdr/>
        <a:fill>
          <a:solidFill>
            <a:srgbClr val="E9EFF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22" d="100"/>
          <a:sy n="122" d="100"/>
        </p:scale>
        <p:origin x="108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Shape 18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2" name="Shape 182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1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Bildobjekt 6" descr="Bildobjekt 6"/>
          <p:cNvPicPr>
            <a:picLocks noChangeAspect="1"/>
          </p:cNvPicPr>
          <p:nvPr/>
        </p:nvPicPr>
        <p:blipFill>
          <a:blip r:embed="rId2"/>
          <a:srcRect r="11011"/>
          <a:stretch>
            <a:fillRect/>
          </a:stretch>
        </p:blipFill>
        <p:spPr>
          <a:xfrm>
            <a:off x="-1" y="0"/>
            <a:ext cx="9916007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4" name="Picture 9" descr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5632" y="6356351"/>
            <a:ext cx="609705" cy="503007"/>
          </a:xfrm>
          <a:prstGeom prst="rect">
            <a:avLst/>
          </a:prstGeom>
          <a:ln w="12700">
            <a:miter lim="400000"/>
          </a:ln>
        </p:spPr>
      </p:pic>
      <p:sp>
        <p:nvSpPr>
          <p:cNvPr id="25" name="Title Text"/>
          <p:cNvSpPr txBox="1">
            <a:spLocks noGrp="1"/>
          </p:cNvSpPr>
          <p:nvPr>
            <p:ph type="title"/>
          </p:nvPr>
        </p:nvSpPr>
        <p:spPr>
          <a:xfrm>
            <a:off x="681037" y="365127"/>
            <a:ext cx="8543926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6" name="Rektangel med rundade hörn 6"/>
          <p:cNvSpPr/>
          <p:nvPr/>
        </p:nvSpPr>
        <p:spPr>
          <a:xfrm>
            <a:off x="199874" y="188999"/>
            <a:ext cx="9506251" cy="6120002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2700">
            <a:solidFill>
              <a:srgbClr val="42719B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07999" y="6400801"/>
            <a:ext cx="406401" cy="418853"/>
          </a:xfrm>
          <a:prstGeom prst="rect">
            <a:avLst/>
          </a:prstGeom>
        </p:spPr>
        <p:txBody>
          <a:bodyPr lIns="44450" tIns="44450" rIns="44450" bIns="44450" anchor="t"/>
          <a:lstStyle>
            <a:lvl1pPr algn="l" defTabSz="762000">
              <a:defRPr sz="2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28" name="textruta 9"/>
          <p:cNvSpPr txBox="1"/>
          <p:nvPr/>
        </p:nvSpPr>
        <p:spPr>
          <a:xfrm>
            <a:off x="2808934" y="6309001"/>
            <a:ext cx="4072723" cy="5232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280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MISELNI ŠPORT #1</a:t>
            </a:r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Bildobjekt 6" descr="Bildobjekt 6"/>
          <p:cNvPicPr>
            <a:picLocks noChangeAspect="1"/>
          </p:cNvPicPr>
          <p:nvPr/>
        </p:nvPicPr>
        <p:blipFill>
          <a:blip r:embed="rId2"/>
          <a:srcRect r="11011"/>
          <a:stretch>
            <a:fillRect/>
          </a:stretch>
        </p:blipFill>
        <p:spPr>
          <a:xfrm>
            <a:off x="-1" y="0"/>
            <a:ext cx="9916007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6" name="Picture 9" descr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5632" y="6356351"/>
            <a:ext cx="609705" cy="503007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Title Text"/>
          <p:cNvSpPr txBox="1">
            <a:spLocks noGrp="1"/>
          </p:cNvSpPr>
          <p:nvPr>
            <p:ph type="title"/>
          </p:nvPr>
        </p:nvSpPr>
        <p:spPr>
          <a:xfrm>
            <a:off x="681037" y="365127"/>
            <a:ext cx="8543926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8" name="Body Level One…"/>
          <p:cNvSpPr txBox="1">
            <a:spLocks noGrp="1"/>
          </p:cNvSpPr>
          <p:nvPr>
            <p:ph type="body" idx="1"/>
          </p:nvPr>
        </p:nvSpPr>
        <p:spPr>
          <a:xfrm>
            <a:off x="681037" y="1825625"/>
            <a:ext cx="8543926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966339" y="6404294"/>
            <a:ext cx="258625" cy="26924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Bildobjekt 6" descr="Bildobjekt 6"/>
          <p:cNvPicPr>
            <a:picLocks noChangeAspect="1"/>
          </p:cNvPicPr>
          <p:nvPr/>
        </p:nvPicPr>
        <p:blipFill>
          <a:blip r:embed="rId2"/>
          <a:srcRect r="11011"/>
          <a:stretch>
            <a:fillRect/>
          </a:stretch>
        </p:blipFill>
        <p:spPr>
          <a:xfrm>
            <a:off x="-1" y="0"/>
            <a:ext cx="9916007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7" name="Picture 9" descr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5632" y="6356351"/>
            <a:ext cx="609705" cy="503007"/>
          </a:xfrm>
          <a:prstGeom prst="rect">
            <a:avLst/>
          </a:prstGeom>
          <a:ln w="12700">
            <a:miter lim="400000"/>
          </a:ln>
        </p:spPr>
      </p:pic>
      <p:sp>
        <p:nvSpPr>
          <p:cNvPr id="48" name="Title Text"/>
          <p:cNvSpPr txBox="1">
            <a:spLocks noGrp="1"/>
          </p:cNvSpPr>
          <p:nvPr>
            <p:ph type="title"/>
          </p:nvPr>
        </p:nvSpPr>
        <p:spPr>
          <a:xfrm>
            <a:off x="675878" y="1709740"/>
            <a:ext cx="8543926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4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75878" y="4589464"/>
            <a:ext cx="8543926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/>
            </a:lvl1pPr>
            <a:lvl2pPr marL="0" indent="457200">
              <a:buSzTx/>
              <a:buFontTx/>
              <a:buNone/>
              <a:defRPr sz="2400"/>
            </a:lvl2pPr>
            <a:lvl3pPr marL="0" indent="914400">
              <a:buSzTx/>
              <a:buFontTx/>
              <a:buNone/>
              <a:defRPr sz="2400"/>
            </a:lvl3pPr>
            <a:lvl4pPr marL="0" indent="1371600">
              <a:buSzTx/>
              <a:buFontTx/>
              <a:buNone/>
              <a:defRPr sz="2400"/>
            </a:lvl4pPr>
            <a:lvl5pPr marL="0" indent="1828800"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966339" y="6404294"/>
            <a:ext cx="258625" cy="26924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Bildobjekt 6" descr="Bildobjekt 6"/>
          <p:cNvPicPr>
            <a:picLocks noChangeAspect="1"/>
          </p:cNvPicPr>
          <p:nvPr/>
        </p:nvPicPr>
        <p:blipFill>
          <a:blip r:embed="rId2"/>
          <a:srcRect r="11011"/>
          <a:stretch>
            <a:fillRect/>
          </a:stretch>
        </p:blipFill>
        <p:spPr>
          <a:xfrm>
            <a:off x="-1" y="0"/>
            <a:ext cx="9916007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8" name="Picture 9" descr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5632" y="6356351"/>
            <a:ext cx="609705" cy="503007"/>
          </a:xfrm>
          <a:prstGeom prst="rect">
            <a:avLst/>
          </a:prstGeom>
          <a:ln w="12700">
            <a:miter lim="400000"/>
          </a:ln>
        </p:spPr>
      </p:pic>
      <p:sp>
        <p:nvSpPr>
          <p:cNvPr id="59" name="Title Text"/>
          <p:cNvSpPr txBox="1">
            <a:spLocks noGrp="1"/>
          </p:cNvSpPr>
          <p:nvPr>
            <p:ph type="title"/>
          </p:nvPr>
        </p:nvSpPr>
        <p:spPr>
          <a:xfrm>
            <a:off x="681037" y="365127"/>
            <a:ext cx="8543926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0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681037" y="1825625"/>
            <a:ext cx="4210051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966339" y="6404294"/>
            <a:ext cx="258625" cy="26924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Bildobjekt 6" descr="Bildobjekt 6"/>
          <p:cNvPicPr>
            <a:picLocks noChangeAspect="1"/>
          </p:cNvPicPr>
          <p:nvPr/>
        </p:nvPicPr>
        <p:blipFill>
          <a:blip r:embed="rId2"/>
          <a:srcRect r="11011"/>
          <a:stretch>
            <a:fillRect/>
          </a:stretch>
        </p:blipFill>
        <p:spPr>
          <a:xfrm>
            <a:off x="-1" y="0"/>
            <a:ext cx="9916007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69" name="Picture 9" descr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5632" y="6356351"/>
            <a:ext cx="609705" cy="503007"/>
          </a:xfrm>
          <a:prstGeom prst="rect">
            <a:avLst/>
          </a:prstGeom>
          <a:ln w="12700">
            <a:miter lim="400000"/>
          </a:ln>
        </p:spPr>
      </p:pic>
      <p:sp>
        <p:nvSpPr>
          <p:cNvPr id="70" name="Title Text"/>
          <p:cNvSpPr txBox="1">
            <a:spLocks noGrp="1"/>
          </p:cNvSpPr>
          <p:nvPr>
            <p:ph type="title"/>
          </p:nvPr>
        </p:nvSpPr>
        <p:spPr>
          <a:xfrm>
            <a:off x="682328" y="365127"/>
            <a:ext cx="8543926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71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82328" y="1681163"/>
            <a:ext cx="4190703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2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5014912" y="1681163"/>
            <a:ext cx="4211341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7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966339" y="6404294"/>
            <a:ext cx="258625" cy="26924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Bildobjekt 6" descr="Bildobjekt 6"/>
          <p:cNvPicPr>
            <a:picLocks noChangeAspect="1"/>
          </p:cNvPicPr>
          <p:nvPr/>
        </p:nvPicPr>
        <p:blipFill>
          <a:blip r:embed="rId2"/>
          <a:srcRect r="11011"/>
          <a:stretch>
            <a:fillRect/>
          </a:stretch>
        </p:blipFill>
        <p:spPr>
          <a:xfrm>
            <a:off x="-1" y="0"/>
            <a:ext cx="9916007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81" name="Picture 9" descr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5632" y="6356351"/>
            <a:ext cx="609705" cy="503007"/>
          </a:xfrm>
          <a:prstGeom prst="rect">
            <a:avLst/>
          </a:prstGeom>
          <a:ln w="12700">
            <a:miter lim="400000"/>
          </a:ln>
        </p:spPr>
      </p:pic>
      <p:sp>
        <p:nvSpPr>
          <p:cNvPr id="82" name="Title Text"/>
          <p:cNvSpPr txBox="1">
            <a:spLocks noGrp="1"/>
          </p:cNvSpPr>
          <p:nvPr>
            <p:ph type="title"/>
          </p:nvPr>
        </p:nvSpPr>
        <p:spPr>
          <a:xfrm>
            <a:off x="681037" y="365127"/>
            <a:ext cx="8543926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8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966339" y="6404294"/>
            <a:ext cx="258625" cy="26924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Bildobjekt 6" descr="Bildobjekt 6"/>
          <p:cNvPicPr>
            <a:picLocks noChangeAspect="1"/>
          </p:cNvPicPr>
          <p:nvPr/>
        </p:nvPicPr>
        <p:blipFill>
          <a:blip r:embed="rId2"/>
          <a:srcRect r="11011"/>
          <a:stretch>
            <a:fillRect/>
          </a:stretch>
        </p:blipFill>
        <p:spPr>
          <a:xfrm>
            <a:off x="-1" y="0"/>
            <a:ext cx="9916007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91" name="Picture 9" descr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5632" y="6356351"/>
            <a:ext cx="609705" cy="503007"/>
          </a:xfrm>
          <a:prstGeom prst="rect">
            <a:avLst/>
          </a:prstGeom>
          <a:ln w="12700">
            <a:miter lim="400000"/>
          </a:ln>
        </p:spPr>
      </p:pic>
      <p:sp>
        <p:nvSpPr>
          <p:cNvPr id="9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966339" y="6404294"/>
            <a:ext cx="258625" cy="26924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Bildobjekt 6" descr="Bildobjekt 6"/>
          <p:cNvPicPr>
            <a:picLocks noChangeAspect="1"/>
          </p:cNvPicPr>
          <p:nvPr/>
        </p:nvPicPr>
        <p:blipFill>
          <a:blip r:embed="rId2"/>
          <a:srcRect r="11011"/>
          <a:stretch>
            <a:fillRect/>
          </a:stretch>
        </p:blipFill>
        <p:spPr>
          <a:xfrm>
            <a:off x="-1" y="0"/>
            <a:ext cx="9916007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00" name="Picture 9" descr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5632" y="6356351"/>
            <a:ext cx="609705" cy="503007"/>
          </a:xfrm>
          <a:prstGeom prst="rect">
            <a:avLst/>
          </a:prstGeom>
          <a:ln w="12700">
            <a:miter lim="400000"/>
          </a:ln>
        </p:spPr>
      </p:pic>
      <p:sp>
        <p:nvSpPr>
          <p:cNvPr id="101" name="Title Text"/>
          <p:cNvSpPr txBox="1"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102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4211339" y="987427"/>
            <a:ext cx="5014914" cy="4873626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3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682328" y="2057400"/>
            <a:ext cx="3194943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10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966339" y="6404294"/>
            <a:ext cx="258625" cy="26924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Bildobjekt 6" descr="Bildobjekt 6"/>
          <p:cNvPicPr>
            <a:picLocks noChangeAspect="1"/>
          </p:cNvPicPr>
          <p:nvPr/>
        </p:nvPicPr>
        <p:blipFill>
          <a:blip r:embed="rId2"/>
          <a:srcRect r="11011"/>
          <a:stretch>
            <a:fillRect/>
          </a:stretch>
        </p:blipFill>
        <p:spPr>
          <a:xfrm>
            <a:off x="-1" y="0"/>
            <a:ext cx="9916007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12" name="Picture 9" descr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5632" y="6356351"/>
            <a:ext cx="609705" cy="503007"/>
          </a:xfrm>
          <a:prstGeom prst="rect">
            <a:avLst/>
          </a:prstGeom>
          <a:ln w="12700">
            <a:miter lim="400000"/>
          </a:ln>
        </p:spPr>
      </p:pic>
      <p:sp>
        <p:nvSpPr>
          <p:cNvPr id="113" name="Title Text"/>
          <p:cNvSpPr txBox="1"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114" name="Picture Placeholder 2"/>
          <p:cNvSpPr>
            <a:spLocks noGrp="1"/>
          </p:cNvSpPr>
          <p:nvPr>
            <p:ph type="pic" sz="half" idx="21"/>
          </p:nvPr>
        </p:nvSpPr>
        <p:spPr>
          <a:xfrm>
            <a:off x="4211339" y="987427"/>
            <a:ext cx="5014914" cy="4873626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115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82328" y="2057400"/>
            <a:ext cx="3194943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966339" y="6404294"/>
            <a:ext cx="258625" cy="26924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1_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Bildobjekt 6" descr="Bildobjekt 6"/>
          <p:cNvPicPr>
            <a:picLocks noChangeAspect="1"/>
          </p:cNvPicPr>
          <p:nvPr/>
        </p:nvPicPr>
        <p:blipFill>
          <a:blip r:embed="rId2"/>
          <a:srcRect r="11011"/>
          <a:stretch>
            <a:fillRect/>
          </a:stretch>
        </p:blipFill>
        <p:spPr>
          <a:xfrm>
            <a:off x="-1" y="0"/>
            <a:ext cx="9916007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24" name="Picture 9" descr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5632" y="6356351"/>
            <a:ext cx="609705" cy="503007"/>
          </a:xfrm>
          <a:prstGeom prst="rect">
            <a:avLst/>
          </a:prstGeom>
          <a:ln w="12700">
            <a:miter lim="400000"/>
          </a:ln>
        </p:spPr>
      </p:pic>
      <p:sp>
        <p:nvSpPr>
          <p:cNvPr id="12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2_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Bildobjekt 6" descr="Bildobjekt 6"/>
          <p:cNvPicPr>
            <a:picLocks noChangeAspect="1"/>
          </p:cNvPicPr>
          <p:nvPr/>
        </p:nvPicPr>
        <p:blipFill>
          <a:blip r:embed="rId2"/>
          <a:srcRect r="11011"/>
          <a:stretch>
            <a:fillRect/>
          </a:stretch>
        </p:blipFill>
        <p:spPr>
          <a:xfrm>
            <a:off x="-1" y="0"/>
            <a:ext cx="9916007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33" name="Picture 9" descr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5632" y="6356351"/>
            <a:ext cx="609705" cy="503007"/>
          </a:xfrm>
          <a:prstGeom prst="rect">
            <a:avLst/>
          </a:prstGeom>
          <a:ln w="12700">
            <a:miter lim="400000"/>
          </a:ln>
        </p:spPr>
      </p:pic>
      <p:sp>
        <p:nvSpPr>
          <p:cNvPr id="13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2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Bildobjekt 6" descr="Bildobjekt 6"/>
          <p:cNvPicPr>
            <a:picLocks noChangeAspect="1"/>
          </p:cNvPicPr>
          <p:nvPr/>
        </p:nvPicPr>
        <p:blipFill>
          <a:blip r:embed="rId2"/>
          <a:srcRect r="11011"/>
          <a:stretch>
            <a:fillRect/>
          </a:stretch>
        </p:blipFill>
        <p:spPr>
          <a:xfrm>
            <a:off x="-1" y="0"/>
            <a:ext cx="9916007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42" name="Picture 9" descr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5632" y="6356351"/>
            <a:ext cx="609705" cy="503007"/>
          </a:xfrm>
          <a:prstGeom prst="rect">
            <a:avLst/>
          </a:prstGeom>
          <a:ln w="12700">
            <a:miter lim="400000"/>
          </a:ln>
        </p:spPr>
      </p:pic>
      <p:sp>
        <p:nvSpPr>
          <p:cNvPr id="143" name="Title Text"/>
          <p:cNvSpPr txBox="1">
            <a:spLocks noGrp="1"/>
          </p:cNvSpPr>
          <p:nvPr>
            <p:ph type="title"/>
          </p:nvPr>
        </p:nvSpPr>
        <p:spPr>
          <a:xfrm>
            <a:off x="681037" y="365127"/>
            <a:ext cx="8543926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44" name="Body Level One…"/>
          <p:cNvSpPr txBox="1">
            <a:spLocks noGrp="1"/>
          </p:cNvSpPr>
          <p:nvPr>
            <p:ph type="body" idx="1"/>
          </p:nvPr>
        </p:nvSpPr>
        <p:spPr>
          <a:xfrm>
            <a:off x="681037" y="1825625"/>
            <a:ext cx="8543926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5" name="Rektangel med rundade hörn 6"/>
          <p:cNvSpPr/>
          <p:nvPr/>
        </p:nvSpPr>
        <p:spPr>
          <a:xfrm>
            <a:off x="199874" y="188999"/>
            <a:ext cx="9506251" cy="6120002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2700">
            <a:solidFill>
              <a:srgbClr val="42719B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07999" y="6400801"/>
            <a:ext cx="406401" cy="418853"/>
          </a:xfrm>
          <a:prstGeom prst="rect">
            <a:avLst/>
          </a:prstGeom>
        </p:spPr>
        <p:txBody>
          <a:bodyPr lIns="44450" tIns="44450" rIns="44450" bIns="44450" anchor="t"/>
          <a:lstStyle>
            <a:lvl1pPr algn="l" defTabSz="762000">
              <a:defRPr sz="2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47" name="textruta 9"/>
          <p:cNvSpPr txBox="1"/>
          <p:nvPr/>
        </p:nvSpPr>
        <p:spPr>
          <a:xfrm>
            <a:off x="2808934" y="6309001"/>
            <a:ext cx="4072723" cy="5232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280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MISELNI ŠPORT #1</a:t>
            </a:r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1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Bildobjekt 6" descr="Bildobjekt 6"/>
          <p:cNvPicPr>
            <a:picLocks noChangeAspect="1"/>
          </p:cNvPicPr>
          <p:nvPr/>
        </p:nvPicPr>
        <p:blipFill>
          <a:blip r:embed="rId2"/>
          <a:srcRect r="11011"/>
          <a:stretch>
            <a:fillRect/>
          </a:stretch>
        </p:blipFill>
        <p:spPr>
          <a:xfrm>
            <a:off x="-1" y="0"/>
            <a:ext cx="9916007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55" name="Picture 9" descr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5632" y="6356351"/>
            <a:ext cx="609705" cy="503007"/>
          </a:xfrm>
          <a:prstGeom prst="rect">
            <a:avLst/>
          </a:prstGeom>
          <a:ln w="12700">
            <a:miter lim="400000"/>
          </a:ln>
        </p:spPr>
      </p:pic>
      <p:sp>
        <p:nvSpPr>
          <p:cNvPr id="156" name="Title Text"/>
          <p:cNvSpPr txBox="1">
            <a:spLocks noGrp="1"/>
          </p:cNvSpPr>
          <p:nvPr>
            <p:ph type="title"/>
          </p:nvPr>
        </p:nvSpPr>
        <p:spPr>
          <a:xfrm>
            <a:off x="681037" y="365127"/>
            <a:ext cx="8543926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57" name="Rektangel med rundade hörn 6"/>
          <p:cNvSpPr/>
          <p:nvPr/>
        </p:nvSpPr>
        <p:spPr>
          <a:xfrm>
            <a:off x="199874" y="188999"/>
            <a:ext cx="9506251" cy="6120002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2700">
            <a:solidFill>
              <a:srgbClr val="42719B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07999" y="6400801"/>
            <a:ext cx="406401" cy="418853"/>
          </a:xfrm>
          <a:prstGeom prst="rect">
            <a:avLst/>
          </a:prstGeom>
        </p:spPr>
        <p:txBody>
          <a:bodyPr lIns="44450" tIns="44450" rIns="44450" bIns="44450" anchor="t"/>
          <a:lstStyle>
            <a:lvl1pPr algn="l" defTabSz="762000">
              <a:defRPr sz="2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59" name="textruta 9"/>
          <p:cNvSpPr txBox="1"/>
          <p:nvPr/>
        </p:nvSpPr>
        <p:spPr>
          <a:xfrm>
            <a:off x="2808934" y="6309001"/>
            <a:ext cx="4072723" cy="5232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280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MISELNI ŠPORT #1</a:t>
            </a:r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Bildobjekt 6" descr="Bildobjekt 6"/>
          <p:cNvPicPr>
            <a:picLocks noChangeAspect="1"/>
          </p:cNvPicPr>
          <p:nvPr/>
        </p:nvPicPr>
        <p:blipFill>
          <a:blip r:embed="rId2"/>
          <a:srcRect r="11011"/>
          <a:stretch>
            <a:fillRect/>
          </a:stretch>
        </p:blipFill>
        <p:spPr>
          <a:xfrm>
            <a:off x="-1" y="0"/>
            <a:ext cx="9916007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67" name="Picture 7" descr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1619" y="6358756"/>
            <a:ext cx="609706" cy="503009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74" name="Grupp 6"/>
          <p:cNvGrpSpPr/>
          <p:nvPr/>
        </p:nvGrpSpPr>
        <p:grpSpPr>
          <a:xfrm>
            <a:off x="1713719" y="1403998"/>
            <a:ext cx="6523562" cy="1869440"/>
            <a:chOff x="0" y="0"/>
            <a:chExt cx="6523561" cy="1869438"/>
          </a:xfrm>
        </p:grpSpPr>
        <p:sp>
          <p:nvSpPr>
            <p:cNvPr id="168" name="textruta 7"/>
            <p:cNvSpPr txBox="1"/>
            <p:nvPr/>
          </p:nvSpPr>
          <p:spPr>
            <a:xfrm>
              <a:off x="0" y="0"/>
              <a:ext cx="6523562" cy="186943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t">
              <a:spAutoFit/>
            </a:bodyPr>
            <a:lstStyle>
              <a:lvl1pPr algn="ctr">
                <a:defRPr sz="11500">
                  <a:latin typeface="Montserrat Bold"/>
                  <a:ea typeface="Montserrat Bold"/>
                  <a:cs typeface="Montserrat Bold"/>
                  <a:sym typeface="Montserrat Bold"/>
                </a:defRPr>
              </a:lvl1pPr>
            </a:lstStyle>
            <a:p>
              <a:r>
                <a:t>BRIDGE</a:t>
              </a:r>
            </a:p>
          </p:txBody>
        </p:sp>
        <p:grpSp>
          <p:nvGrpSpPr>
            <p:cNvPr id="173" name="textruta 8"/>
            <p:cNvGrpSpPr/>
            <p:nvPr/>
          </p:nvGrpSpPr>
          <p:grpSpPr>
            <a:xfrm>
              <a:off x="699220" y="1800000"/>
              <a:ext cx="5125124" cy="1"/>
              <a:chOff x="0" y="0"/>
              <a:chExt cx="5125123" cy="0"/>
            </a:xfrm>
          </p:grpSpPr>
          <p:grpSp>
            <p:nvGrpSpPr>
              <p:cNvPr id="171" name="Group"/>
              <p:cNvGrpSpPr/>
              <p:nvPr/>
            </p:nvGrpSpPr>
            <p:grpSpPr>
              <a:xfrm>
                <a:off x="0" y="0"/>
                <a:ext cx="5125124" cy="1"/>
                <a:chOff x="0" y="0"/>
                <a:chExt cx="5125123" cy="0"/>
              </a:xfrm>
            </p:grpSpPr>
            <p:sp>
              <p:nvSpPr>
                <p:cNvPr id="169" name="Line"/>
                <p:cNvSpPr/>
                <p:nvPr/>
              </p:nvSpPr>
              <p:spPr>
                <a:xfrm>
                  <a:off x="0" y="0"/>
                  <a:ext cx="5125124" cy="1"/>
                </a:xfrm>
                <a:prstGeom prst="line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square" lIns="45718" tIns="45718" rIns="45718" bIns="45718" numCol="1" anchor="t">
                  <a:noAutofit/>
                </a:bodyPr>
                <a:lstStyle/>
                <a:p>
                  <a:pPr>
                    <a:defRPr>
                      <a:latin typeface="+mj-lt"/>
                      <a:ea typeface="+mj-ea"/>
                      <a:cs typeface="+mj-cs"/>
                      <a:sym typeface="Helvetica"/>
                    </a:defRPr>
                  </a:pPr>
                  <a:endParaRPr/>
                </a:p>
              </p:txBody>
            </p:sp>
            <p:sp>
              <p:nvSpPr>
                <p:cNvPr id="170" name="Line"/>
                <p:cNvSpPr/>
                <p:nvPr/>
              </p:nvSpPr>
              <p:spPr>
                <a:xfrm flipH="1" flipV="1">
                  <a:off x="0" y="0"/>
                  <a:ext cx="5125124" cy="1"/>
                </a:xfrm>
                <a:prstGeom prst="line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square" lIns="45718" tIns="45718" rIns="45718" bIns="45718" numCol="1" anchor="t">
                  <a:noAutofit/>
                </a:bodyPr>
                <a:lstStyle/>
                <a:p>
                  <a:pPr>
                    <a:defRPr>
                      <a:latin typeface="+mj-lt"/>
                      <a:ea typeface="+mj-ea"/>
                      <a:cs typeface="+mj-cs"/>
                      <a:sym typeface="Helvetica"/>
                    </a:defRPr>
                  </a:pPr>
                  <a:endParaRPr/>
                </a:p>
              </p:txBody>
            </p:sp>
          </p:grpSp>
          <p:sp>
            <p:nvSpPr>
              <p:cNvPr id="172" name="MISELNI ŠPORT #1"/>
              <p:cNvSpPr/>
              <p:nvPr/>
            </p:nvSpPr>
            <p:spPr>
              <a:xfrm>
                <a:off x="0" y="0"/>
                <a:ext cx="5125124" cy="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45718" tIns="45718" rIns="45718" bIns="45718" numCol="1" anchor="t">
                <a:spAutoFit/>
              </a:bodyPr>
              <a:lstStyle>
                <a:lvl1pPr algn="ctr">
                  <a:defRPr sz="4100">
                    <a:solidFill>
                      <a:srgbClr val="FFFFFF"/>
                    </a:solidFill>
                    <a:latin typeface="Montserrat Bold"/>
                    <a:ea typeface="Montserrat Bold"/>
                    <a:cs typeface="Montserrat Bold"/>
                    <a:sym typeface="Montserrat Bold"/>
                  </a:defRPr>
                </a:lvl1pPr>
              </a:lstStyle>
              <a:p>
                <a:r>
                  <a:t>MISELNI ŠPORT #1</a:t>
                </a:r>
              </a:p>
            </p:txBody>
          </p:sp>
        </p:grpSp>
      </p:grpSp>
      <p:sp>
        <p:nvSpPr>
          <p:cNvPr id="17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840678" y="6221731"/>
            <a:ext cx="258623" cy="269239"/>
          </a:xfrm>
          <a:prstGeom prst="rect">
            <a:avLst/>
          </a:prstGeom>
        </p:spPr>
        <p:txBody>
          <a:bodyPr lIns="45718" tIns="45718" rIns="45718" bIns="45718"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6" descr="Bildobjekt 6"/>
          <p:cNvPicPr>
            <a:picLocks noChangeAspect="1"/>
          </p:cNvPicPr>
          <p:nvPr/>
        </p:nvPicPr>
        <p:blipFill>
          <a:blip r:embed="rId17"/>
          <a:srcRect r="11011"/>
          <a:stretch>
            <a:fillRect/>
          </a:stretch>
        </p:blipFill>
        <p:spPr>
          <a:xfrm>
            <a:off x="-1" y="0"/>
            <a:ext cx="9916007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Picture 9" descr="Picture 9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9265632" y="6356351"/>
            <a:ext cx="609705" cy="503007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6" name="Grupp 6"/>
          <p:cNvGrpSpPr/>
          <p:nvPr/>
        </p:nvGrpSpPr>
        <p:grpSpPr>
          <a:xfrm>
            <a:off x="1713719" y="1403999"/>
            <a:ext cx="6523561" cy="3161441"/>
            <a:chOff x="0" y="0"/>
            <a:chExt cx="6523559" cy="3161439"/>
          </a:xfrm>
        </p:grpSpPr>
        <p:sp>
          <p:nvSpPr>
            <p:cNvPr id="4" name="textruta 7"/>
            <p:cNvSpPr txBox="1"/>
            <p:nvPr/>
          </p:nvSpPr>
          <p:spPr>
            <a:xfrm>
              <a:off x="0" y="0"/>
              <a:ext cx="6523560" cy="18440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 sz="11500" b="1">
                  <a:latin typeface="Berlin Sans FB Demi"/>
                  <a:ea typeface="Berlin Sans FB Demi"/>
                  <a:cs typeface="Berlin Sans FB Demi"/>
                  <a:sym typeface="Berlin Sans FB Demi"/>
                </a:defRPr>
              </a:lvl1pPr>
            </a:lstStyle>
            <a:p>
              <a:r>
                <a:t>BRIDGE</a:t>
              </a:r>
            </a:p>
          </p:txBody>
        </p:sp>
        <p:sp>
          <p:nvSpPr>
            <p:cNvPr id="5" name="textruta 8"/>
            <p:cNvSpPr txBox="1"/>
            <p:nvPr/>
          </p:nvSpPr>
          <p:spPr>
            <a:xfrm>
              <a:off x="699220" y="1800000"/>
              <a:ext cx="5125122" cy="1361441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 sz="4200" b="1">
                  <a:solidFill>
                    <a:srgbClr val="FFFFFF"/>
                  </a:solidFill>
                  <a:latin typeface="Berlin Sans FB Demi"/>
                  <a:ea typeface="Berlin Sans FB Demi"/>
                  <a:cs typeface="Berlin Sans FB Demi"/>
                  <a:sym typeface="Berlin Sans FB Demi"/>
                </a:defRPr>
              </a:lvl1pPr>
            </a:lstStyle>
            <a:p>
              <a:r>
                <a:t>THE #1 MIND SPORT</a:t>
              </a:r>
            </a:p>
          </p:txBody>
        </p:sp>
      </p:grpSp>
      <p:sp>
        <p:nvSpPr>
          <p:cNvPr id="7" name="Title Text"/>
          <p:cNvSpPr txBox="1">
            <a:spLocks noGrp="1"/>
          </p:cNvSpPr>
          <p:nvPr>
            <p:ph type="title"/>
          </p:nvPr>
        </p:nvSpPr>
        <p:spPr>
          <a:xfrm>
            <a:off x="495300" y="92074"/>
            <a:ext cx="8915400" cy="15081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8" name="Body Level One…"/>
          <p:cNvSpPr txBox="1">
            <a:spLocks noGrp="1"/>
          </p:cNvSpPr>
          <p:nvPr>
            <p:ph type="body" idx="1"/>
          </p:nvPr>
        </p:nvSpPr>
        <p:spPr>
          <a:xfrm>
            <a:off x="495300" y="1600200"/>
            <a:ext cx="891540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787900" y="6172200"/>
            <a:ext cx="2311400" cy="36830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Underrubrik 2"/>
          <p:cNvSpPr txBox="1">
            <a:spLocks noGrp="1"/>
          </p:cNvSpPr>
          <p:nvPr>
            <p:ph type="body" sz="quarter" idx="4294967295"/>
          </p:nvPr>
        </p:nvSpPr>
        <p:spPr>
          <a:xfrm>
            <a:off x="3130967" y="4508998"/>
            <a:ext cx="3689065" cy="585002"/>
          </a:xfrm>
          <a:prstGeom prst="rect">
            <a:avLst/>
          </a:prstGeom>
        </p:spPr>
        <p:txBody>
          <a:bodyPr lIns="45718" tIns="45718" rIns="45718" bIns="45718"/>
          <a:lstStyle>
            <a:lvl1pPr marL="0" indent="0" algn="ctr">
              <a:lnSpc>
                <a:spcPct val="72000"/>
              </a:lnSpc>
              <a:buSzTx/>
              <a:buNone/>
              <a:defRPr sz="2100"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Spraševanje po asih</a:t>
            </a:r>
          </a:p>
        </p:txBody>
      </p:sp>
      <p:sp>
        <p:nvSpPr>
          <p:cNvPr id="185" name="Underrubrik 2"/>
          <p:cNvSpPr txBox="1"/>
          <p:nvPr/>
        </p:nvSpPr>
        <p:spPr>
          <a:xfrm>
            <a:off x="183720" y="6399441"/>
            <a:ext cx="1573562" cy="4216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lnSpc>
                <a:spcPct val="90000"/>
              </a:lnSpc>
              <a:spcBef>
                <a:spcPts val="1000"/>
              </a:spcBef>
              <a:defRPr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r>
              <a:t>Lekcija 10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Rectangle 4"/>
          <p:cNvSpPr txBox="1">
            <a:spLocks noGrp="1"/>
          </p:cNvSpPr>
          <p:nvPr>
            <p:ph type="sldNum" sz="quarter" idx="2"/>
          </p:nvPr>
        </p:nvSpPr>
        <p:spPr>
          <a:xfrm>
            <a:off x="407999" y="6400801"/>
            <a:ext cx="191717" cy="30480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>
              <a:defRPr sz="1400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fld id="{86CB4B4D-7CA3-9044-876B-883B54F8677D}" type="slidenum">
              <a:t>2</a:t>
            </a:fld>
            <a:endParaRPr/>
          </a:p>
        </p:txBody>
      </p:sp>
      <p:grpSp>
        <p:nvGrpSpPr>
          <p:cNvPr id="190" name="Grupp 28"/>
          <p:cNvGrpSpPr/>
          <p:nvPr/>
        </p:nvGrpSpPr>
        <p:grpSpPr>
          <a:xfrm>
            <a:off x="456294" y="2990735"/>
            <a:ext cx="9373697" cy="3339390"/>
            <a:chOff x="0" y="0"/>
            <a:chExt cx="9373695" cy="3339389"/>
          </a:xfrm>
        </p:grpSpPr>
        <p:pic>
          <p:nvPicPr>
            <p:cNvPr id="188" name="Bildobjekt 5" descr="Bildobjekt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4607512" cy="333939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89" name="Bildobjekt 6" descr="Bildobjekt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607334" y="3495"/>
              <a:ext cx="4766362" cy="332667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91" name="Rubrik 1"/>
          <p:cNvSpPr txBox="1">
            <a:spLocks noGrp="1"/>
          </p:cNvSpPr>
          <p:nvPr>
            <p:ph type="title"/>
          </p:nvPr>
        </p:nvSpPr>
        <p:spPr>
          <a:xfrm>
            <a:off x="213699" y="184201"/>
            <a:ext cx="7234216" cy="640277"/>
          </a:xfrm>
          <a:prstGeom prst="rect">
            <a:avLst/>
          </a:prstGeom>
        </p:spPr>
        <p:txBody>
          <a:bodyPr/>
          <a:lstStyle>
            <a:lvl1pPr>
              <a:defRPr sz="30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</a:lstStyle>
          <a:p>
            <a:r>
              <a:rPr lang="sl-SI" dirty="0"/>
              <a:t>B</a:t>
            </a:r>
            <a:r>
              <a:rPr dirty="0" err="1"/>
              <a:t>lackwood</a:t>
            </a:r>
            <a:r>
              <a:rPr dirty="0"/>
              <a:t> </a:t>
            </a:r>
            <a:r>
              <a:rPr dirty="0" err="1"/>
              <a:t>4NT</a:t>
            </a:r>
            <a:endParaRPr dirty="0"/>
          </a:p>
        </p:txBody>
      </p:sp>
      <p:sp>
        <p:nvSpPr>
          <p:cNvPr id="192" name="textruta 29"/>
          <p:cNvSpPr txBox="1"/>
          <p:nvPr/>
        </p:nvSpPr>
        <p:spPr>
          <a:xfrm>
            <a:off x="3431659" y="726335"/>
            <a:ext cx="2044789" cy="4001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000">
                <a:solidFill>
                  <a:srgbClr val="2E75B6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rPr lang="sl-SI" dirty="0"/>
              <a:t>O</a:t>
            </a:r>
            <a:r>
              <a:rPr dirty="0" err="1"/>
              <a:t>dgovori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4NT</a:t>
            </a:r>
            <a:endParaRPr dirty="0"/>
          </a:p>
        </p:txBody>
      </p:sp>
      <p:grpSp>
        <p:nvGrpSpPr>
          <p:cNvPr id="197" name="Grupp 3"/>
          <p:cNvGrpSpPr/>
          <p:nvPr/>
        </p:nvGrpSpPr>
        <p:grpSpPr>
          <a:xfrm>
            <a:off x="3432216" y="2269817"/>
            <a:ext cx="766669" cy="420446"/>
            <a:chOff x="0" y="22188"/>
            <a:chExt cx="766668" cy="420444"/>
          </a:xfrm>
        </p:grpSpPr>
        <p:grpSp>
          <p:nvGrpSpPr>
            <p:cNvPr id="195" name="Rektangel med rundade hörn 46"/>
            <p:cNvGrpSpPr/>
            <p:nvPr/>
          </p:nvGrpSpPr>
          <p:grpSpPr>
            <a:xfrm>
              <a:off x="0" y="22188"/>
              <a:ext cx="766669" cy="420445"/>
              <a:chOff x="0" y="22188"/>
              <a:chExt cx="766668" cy="420444"/>
            </a:xfrm>
          </p:grpSpPr>
          <p:sp>
            <p:nvSpPr>
              <p:cNvPr id="193" name="Rounded Rectangle"/>
              <p:cNvSpPr/>
              <p:nvPr/>
            </p:nvSpPr>
            <p:spPr>
              <a:xfrm>
                <a:off x="0" y="22188"/>
                <a:ext cx="766669" cy="420445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 w="38100" cap="flat">
                <a:solidFill>
                  <a:srgbClr val="BFBFBF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94" name="5"/>
              <p:cNvSpPr/>
              <p:nvPr/>
            </p:nvSpPr>
            <p:spPr>
              <a:xfrm>
                <a:off x="39573" y="245550"/>
                <a:ext cx="632082" cy="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36000" tIns="36000" rIns="36000" bIns="36000" numCol="1" anchor="ctr">
                <a:spAutoFit/>
              </a:bodyPr>
              <a:lstStyle>
                <a:lvl1pPr indent="93663">
                  <a:defRPr sz="2400">
                    <a:solidFill>
                      <a:srgbClr val="FF0000"/>
                    </a:solidFill>
                    <a:latin typeface="Arial Black"/>
                    <a:ea typeface="Arial Black"/>
                    <a:cs typeface="Arial Black"/>
                    <a:sym typeface="Arial Black"/>
                  </a:defRPr>
                </a:lvl1pPr>
              </a:lstStyle>
              <a:p>
                <a:r>
                  <a:t>5</a:t>
                </a:r>
              </a:p>
            </p:txBody>
          </p:sp>
        </p:grpSp>
        <p:sp>
          <p:nvSpPr>
            <p:cNvPr id="196" name="Freeform 21"/>
            <p:cNvSpPr/>
            <p:nvPr/>
          </p:nvSpPr>
          <p:spPr>
            <a:xfrm>
              <a:off x="397942" y="127123"/>
              <a:ext cx="214965" cy="2195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937" y="21600"/>
                  </a:moveTo>
                  <a:lnTo>
                    <a:pt x="15175" y="16110"/>
                  </a:lnTo>
                  <a:lnTo>
                    <a:pt x="14901" y="16110"/>
                  </a:lnTo>
                  <a:lnTo>
                    <a:pt x="18046" y="12769"/>
                  </a:lnTo>
                  <a:lnTo>
                    <a:pt x="20643" y="8950"/>
                  </a:lnTo>
                  <a:lnTo>
                    <a:pt x="20643" y="9070"/>
                  </a:lnTo>
                  <a:lnTo>
                    <a:pt x="21327" y="7399"/>
                  </a:lnTo>
                  <a:lnTo>
                    <a:pt x="21600" y="5370"/>
                  </a:lnTo>
                  <a:lnTo>
                    <a:pt x="21600" y="4893"/>
                  </a:lnTo>
                  <a:lnTo>
                    <a:pt x="21463" y="4535"/>
                  </a:lnTo>
                  <a:lnTo>
                    <a:pt x="21327" y="3580"/>
                  </a:lnTo>
                  <a:lnTo>
                    <a:pt x="20643" y="1671"/>
                  </a:lnTo>
                  <a:lnTo>
                    <a:pt x="19823" y="955"/>
                  </a:lnTo>
                  <a:lnTo>
                    <a:pt x="18866" y="477"/>
                  </a:lnTo>
                  <a:lnTo>
                    <a:pt x="16678" y="0"/>
                  </a:lnTo>
                  <a:lnTo>
                    <a:pt x="16268" y="0"/>
                  </a:lnTo>
                  <a:lnTo>
                    <a:pt x="14628" y="358"/>
                  </a:lnTo>
                  <a:lnTo>
                    <a:pt x="13671" y="955"/>
                  </a:lnTo>
                  <a:lnTo>
                    <a:pt x="12851" y="1671"/>
                  </a:lnTo>
                  <a:lnTo>
                    <a:pt x="12987" y="1671"/>
                  </a:lnTo>
                  <a:lnTo>
                    <a:pt x="11894" y="4177"/>
                  </a:lnTo>
                  <a:lnTo>
                    <a:pt x="11484" y="4893"/>
                  </a:lnTo>
                  <a:lnTo>
                    <a:pt x="10800" y="5131"/>
                  </a:lnTo>
                  <a:lnTo>
                    <a:pt x="10116" y="4893"/>
                  </a:lnTo>
                  <a:lnTo>
                    <a:pt x="9706" y="4177"/>
                  </a:lnTo>
                  <a:lnTo>
                    <a:pt x="8476" y="1671"/>
                  </a:lnTo>
                  <a:lnTo>
                    <a:pt x="8613" y="1671"/>
                  </a:lnTo>
                  <a:lnTo>
                    <a:pt x="7792" y="955"/>
                  </a:lnTo>
                  <a:lnTo>
                    <a:pt x="6972" y="477"/>
                  </a:lnTo>
                  <a:lnTo>
                    <a:pt x="4785" y="0"/>
                  </a:lnTo>
                  <a:lnTo>
                    <a:pt x="4238" y="0"/>
                  </a:lnTo>
                  <a:lnTo>
                    <a:pt x="3691" y="119"/>
                  </a:lnTo>
                  <a:lnTo>
                    <a:pt x="2734" y="358"/>
                  </a:lnTo>
                  <a:lnTo>
                    <a:pt x="1777" y="955"/>
                  </a:lnTo>
                  <a:lnTo>
                    <a:pt x="957" y="1671"/>
                  </a:lnTo>
                  <a:lnTo>
                    <a:pt x="273" y="3580"/>
                  </a:lnTo>
                  <a:lnTo>
                    <a:pt x="0" y="5370"/>
                  </a:lnTo>
                  <a:lnTo>
                    <a:pt x="137" y="7280"/>
                  </a:lnTo>
                  <a:lnTo>
                    <a:pt x="957" y="9070"/>
                  </a:lnTo>
                  <a:lnTo>
                    <a:pt x="820" y="8950"/>
                  </a:lnTo>
                  <a:lnTo>
                    <a:pt x="3554" y="12650"/>
                  </a:lnTo>
                  <a:lnTo>
                    <a:pt x="6562" y="16110"/>
                  </a:lnTo>
                  <a:lnTo>
                    <a:pt x="6425" y="16110"/>
                  </a:lnTo>
                  <a:lnTo>
                    <a:pt x="10663" y="21600"/>
                  </a:lnTo>
                  <a:lnTo>
                    <a:pt x="10937" y="21600"/>
                  </a:lnTo>
                </a:path>
              </a:pathLst>
            </a:custGeom>
            <a:solidFill>
              <a:srgbClr val="FF0000"/>
            </a:solidFill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grpSp>
        <p:nvGrpSpPr>
          <p:cNvPr id="202" name="Grupp 4"/>
          <p:cNvGrpSpPr/>
          <p:nvPr/>
        </p:nvGrpSpPr>
        <p:grpSpPr>
          <a:xfrm>
            <a:off x="3432216" y="2764338"/>
            <a:ext cx="782220" cy="423022"/>
            <a:chOff x="0" y="20899"/>
            <a:chExt cx="782219" cy="423021"/>
          </a:xfrm>
        </p:grpSpPr>
        <p:grpSp>
          <p:nvGrpSpPr>
            <p:cNvPr id="200" name="Rektangel med rundade hörn 46"/>
            <p:cNvGrpSpPr/>
            <p:nvPr/>
          </p:nvGrpSpPr>
          <p:grpSpPr>
            <a:xfrm>
              <a:off x="0" y="20899"/>
              <a:ext cx="782220" cy="423022"/>
              <a:chOff x="0" y="20899"/>
              <a:chExt cx="782219" cy="423021"/>
            </a:xfrm>
          </p:grpSpPr>
          <p:sp>
            <p:nvSpPr>
              <p:cNvPr id="198" name="Rounded Rectangle"/>
              <p:cNvSpPr/>
              <p:nvPr/>
            </p:nvSpPr>
            <p:spPr>
              <a:xfrm>
                <a:off x="0" y="20899"/>
                <a:ext cx="782220" cy="423022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 w="38100" cap="flat">
                <a:solidFill>
                  <a:srgbClr val="BFBFBF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99" name="5"/>
              <p:cNvSpPr/>
              <p:nvPr/>
            </p:nvSpPr>
            <p:spPr>
              <a:xfrm>
                <a:off x="39699" y="245549"/>
                <a:ext cx="647381" cy="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36000" tIns="36000" rIns="36000" bIns="36000" numCol="1" anchor="ctr">
                <a:spAutoFit/>
              </a:bodyPr>
              <a:lstStyle>
                <a:lvl1pPr indent="93663">
                  <a:defRPr sz="2400">
                    <a:solidFill>
                      <a:srgbClr val="002060"/>
                    </a:solidFill>
                    <a:latin typeface="Arial Black"/>
                    <a:ea typeface="Arial Black"/>
                    <a:cs typeface="Arial Black"/>
                    <a:sym typeface="Arial Black"/>
                  </a:defRPr>
                </a:lvl1pPr>
              </a:lstStyle>
              <a:p>
                <a:r>
                  <a:t>5</a:t>
                </a:r>
              </a:p>
            </p:txBody>
          </p:sp>
        </p:grpSp>
        <p:sp>
          <p:nvSpPr>
            <p:cNvPr id="201" name="Freeform 20"/>
            <p:cNvSpPr/>
            <p:nvPr/>
          </p:nvSpPr>
          <p:spPr>
            <a:xfrm>
              <a:off x="398450" y="120719"/>
              <a:ext cx="208675" cy="2171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012" y="21600"/>
                  </a:moveTo>
                  <a:lnTo>
                    <a:pt x="13694" y="21600"/>
                  </a:lnTo>
                  <a:lnTo>
                    <a:pt x="13694" y="21479"/>
                  </a:lnTo>
                  <a:lnTo>
                    <a:pt x="12565" y="20031"/>
                  </a:lnTo>
                  <a:lnTo>
                    <a:pt x="12141" y="18463"/>
                  </a:lnTo>
                  <a:lnTo>
                    <a:pt x="12141" y="15687"/>
                  </a:lnTo>
                  <a:lnTo>
                    <a:pt x="12282" y="15687"/>
                  </a:lnTo>
                  <a:lnTo>
                    <a:pt x="13129" y="17859"/>
                  </a:lnTo>
                  <a:lnTo>
                    <a:pt x="13976" y="18704"/>
                  </a:lnTo>
                  <a:lnTo>
                    <a:pt x="14965" y="19307"/>
                  </a:lnTo>
                  <a:lnTo>
                    <a:pt x="16094" y="19669"/>
                  </a:lnTo>
                  <a:lnTo>
                    <a:pt x="16800" y="19790"/>
                  </a:lnTo>
                  <a:lnTo>
                    <a:pt x="17365" y="19911"/>
                  </a:lnTo>
                  <a:lnTo>
                    <a:pt x="18494" y="19669"/>
                  </a:lnTo>
                  <a:lnTo>
                    <a:pt x="19765" y="19187"/>
                  </a:lnTo>
                  <a:lnTo>
                    <a:pt x="19765" y="19066"/>
                  </a:lnTo>
                  <a:lnTo>
                    <a:pt x="21176" y="17256"/>
                  </a:lnTo>
                  <a:lnTo>
                    <a:pt x="21600" y="15204"/>
                  </a:lnTo>
                  <a:lnTo>
                    <a:pt x="21600" y="14601"/>
                  </a:lnTo>
                  <a:lnTo>
                    <a:pt x="21459" y="14118"/>
                  </a:lnTo>
                  <a:lnTo>
                    <a:pt x="21176" y="13032"/>
                  </a:lnTo>
                  <a:lnTo>
                    <a:pt x="19765" y="11222"/>
                  </a:lnTo>
                  <a:lnTo>
                    <a:pt x="19765" y="11343"/>
                  </a:lnTo>
                  <a:lnTo>
                    <a:pt x="16235" y="6999"/>
                  </a:lnTo>
                  <a:lnTo>
                    <a:pt x="16518" y="7120"/>
                  </a:lnTo>
                  <a:lnTo>
                    <a:pt x="13412" y="3741"/>
                  </a:lnTo>
                  <a:lnTo>
                    <a:pt x="10871" y="121"/>
                  </a:lnTo>
                  <a:lnTo>
                    <a:pt x="10729" y="0"/>
                  </a:lnTo>
                  <a:lnTo>
                    <a:pt x="8188" y="3741"/>
                  </a:lnTo>
                  <a:lnTo>
                    <a:pt x="5224" y="7120"/>
                  </a:lnTo>
                  <a:lnTo>
                    <a:pt x="5365" y="6999"/>
                  </a:lnTo>
                  <a:lnTo>
                    <a:pt x="1835" y="11343"/>
                  </a:lnTo>
                  <a:lnTo>
                    <a:pt x="1835" y="11222"/>
                  </a:lnTo>
                  <a:lnTo>
                    <a:pt x="424" y="13032"/>
                  </a:lnTo>
                  <a:lnTo>
                    <a:pt x="0" y="15084"/>
                  </a:lnTo>
                  <a:lnTo>
                    <a:pt x="424" y="17256"/>
                  </a:lnTo>
                  <a:lnTo>
                    <a:pt x="1835" y="19066"/>
                  </a:lnTo>
                  <a:lnTo>
                    <a:pt x="2965" y="19669"/>
                  </a:lnTo>
                  <a:lnTo>
                    <a:pt x="4235" y="19790"/>
                  </a:lnTo>
                  <a:lnTo>
                    <a:pt x="4800" y="19790"/>
                  </a:lnTo>
                  <a:lnTo>
                    <a:pt x="5506" y="19669"/>
                  </a:lnTo>
                  <a:lnTo>
                    <a:pt x="6635" y="19307"/>
                  </a:lnTo>
                  <a:lnTo>
                    <a:pt x="7624" y="18704"/>
                  </a:lnTo>
                  <a:lnTo>
                    <a:pt x="8471" y="17859"/>
                  </a:lnTo>
                  <a:lnTo>
                    <a:pt x="9035" y="16894"/>
                  </a:lnTo>
                  <a:lnTo>
                    <a:pt x="9318" y="15687"/>
                  </a:lnTo>
                  <a:lnTo>
                    <a:pt x="9459" y="15687"/>
                  </a:lnTo>
                  <a:lnTo>
                    <a:pt x="9459" y="18463"/>
                  </a:lnTo>
                  <a:lnTo>
                    <a:pt x="9035" y="20031"/>
                  </a:lnTo>
                  <a:lnTo>
                    <a:pt x="7906" y="21479"/>
                  </a:lnTo>
                  <a:lnTo>
                    <a:pt x="7906" y="21600"/>
                  </a:lnTo>
                  <a:lnTo>
                    <a:pt x="11012" y="21600"/>
                  </a:lnTo>
                </a:path>
              </a:pathLst>
            </a:custGeom>
            <a:blipFill rotWithShape="1">
              <a:blip r:embed="rId4"/>
              <a:srcRect/>
              <a:tile tx="0" ty="0" sx="100000" sy="100000" flip="none" algn="tl"/>
            </a:blipFill>
            <a:ln w="12700" cap="rnd">
              <a:solidFill>
                <a:srgbClr val="BFBFB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grpSp>
        <p:nvGrpSpPr>
          <p:cNvPr id="207" name="Grupp 2"/>
          <p:cNvGrpSpPr/>
          <p:nvPr/>
        </p:nvGrpSpPr>
        <p:grpSpPr>
          <a:xfrm>
            <a:off x="3432216" y="1754280"/>
            <a:ext cx="770712" cy="432093"/>
            <a:chOff x="0" y="16364"/>
            <a:chExt cx="770710" cy="432091"/>
          </a:xfrm>
        </p:grpSpPr>
        <p:grpSp>
          <p:nvGrpSpPr>
            <p:cNvPr id="205" name="Rektangel med rundade hörn 38"/>
            <p:cNvGrpSpPr/>
            <p:nvPr/>
          </p:nvGrpSpPr>
          <p:grpSpPr>
            <a:xfrm>
              <a:off x="0" y="16364"/>
              <a:ext cx="770711" cy="432092"/>
              <a:chOff x="0" y="16364"/>
              <a:chExt cx="770710" cy="432091"/>
            </a:xfrm>
          </p:grpSpPr>
          <p:sp>
            <p:nvSpPr>
              <p:cNvPr id="203" name="Rounded Rectangle"/>
              <p:cNvSpPr/>
              <p:nvPr/>
            </p:nvSpPr>
            <p:spPr>
              <a:xfrm>
                <a:off x="0" y="16364"/>
                <a:ext cx="770711" cy="432092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 w="38100" cap="flat">
                <a:solidFill>
                  <a:srgbClr val="BFBFBF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3400">
                    <a:solidFill>
                      <a:srgbClr val="CC6600"/>
                    </a:solidFill>
                    <a:latin typeface="Arial Black"/>
                    <a:ea typeface="Arial Black"/>
                    <a:cs typeface="Arial Black"/>
                    <a:sym typeface="Arial Black"/>
                  </a:defRPr>
                </a:pPr>
                <a:endParaRPr/>
              </a:p>
            </p:txBody>
          </p:sp>
          <p:sp>
            <p:nvSpPr>
              <p:cNvPr id="204" name="5"/>
              <p:cNvSpPr/>
              <p:nvPr/>
            </p:nvSpPr>
            <p:spPr>
              <a:xfrm>
                <a:off x="40143" y="245549"/>
                <a:ext cx="634985" cy="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36000" tIns="36000" rIns="36000" bIns="36000" numCol="1" anchor="ctr">
                <a:spAutoFit/>
              </a:bodyPr>
              <a:lstStyle>
                <a:lvl1pPr indent="93663">
                  <a:defRPr sz="2400">
                    <a:solidFill>
                      <a:srgbClr val="CC6600"/>
                    </a:solidFill>
                    <a:latin typeface="Arial Black"/>
                    <a:ea typeface="Arial Black"/>
                    <a:cs typeface="Arial Black"/>
                    <a:sym typeface="Arial Black"/>
                  </a:defRPr>
                </a:lvl1pPr>
              </a:lstStyle>
              <a:p>
                <a:r>
                  <a:t>5</a:t>
                </a:r>
              </a:p>
            </p:txBody>
          </p:sp>
        </p:grpSp>
        <p:sp>
          <p:nvSpPr>
            <p:cNvPr id="206" name="Freeform 22"/>
            <p:cNvSpPr/>
            <p:nvPr/>
          </p:nvSpPr>
          <p:spPr>
            <a:xfrm>
              <a:off x="386971" y="122430"/>
              <a:ext cx="228798" cy="2207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9" y="10800"/>
                  </a:moveTo>
                  <a:lnTo>
                    <a:pt x="3343" y="8426"/>
                  </a:lnTo>
                  <a:lnTo>
                    <a:pt x="6171" y="5815"/>
                  </a:lnTo>
                  <a:lnTo>
                    <a:pt x="8614" y="3086"/>
                  </a:lnTo>
                  <a:lnTo>
                    <a:pt x="10929" y="0"/>
                  </a:lnTo>
                  <a:lnTo>
                    <a:pt x="10800" y="119"/>
                  </a:lnTo>
                  <a:lnTo>
                    <a:pt x="12986" y="3086"/>
                  </a:lnTo>
                  <a:lnTo>
                    <a:pt x="15429" y="5934"/>
                  </a:lnTo>
                  <a:lnTo>
                    <a:pt x="18386" y="8426"/>
                  </a:lnTo>
                  <a:lnTo>
                    <a:pt x="21600" y="10800"/>
                  </a:lnTo>
                  <a:lnTo>
                    <a:pt x="21471" y="10800"/>
                  </a:lnTo>
                  <a:lnTo>
                    <a:pt x="18257" y="13174"/>
                  </a:lnTo>
                  <a:lnTo>
                    <a:pt x="15429" y="15785"/>
                  </a:lnTo>
                  <a:lnTo>
                    <a:pt x="12857" y="18514"/>
                  </a:lnTo>
                  <a:lnTo>
                    <a:pt x="10671" y="21600"/>
                  </a:lnTo>
                  <a:lnTo>
                    <a:pt x="8486" y="18633"/>
                  </a:lnTo>
                  <a:lnTo>
                    <a:pt x="6043" y="15785"/>
                  </a:lnTo>
                  <a:lnTo>
                    <a:pt x="3086" y="13174"/>
                  </a:lnTo>
                  <a:lnTo>
                    <a:pt x="0" y="10800"/>
                  </a:lnTo>
                  <a:lnTo>
                    <a:pt x="129" y="10800"/>
                  </a:lnTo>
                </a:path>
              </a:pathLst>
            </a:custGeom>
            <a:solidFill>
              <a:srgbClr val="FF6600"/>
            </a:solidFill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grpSp>
        <p:nvGrpSpPr>
          <p:cNvPr id="215" name="Grupp 1"/>
          <p:cNvGrpSpPr/>
          <p:nvPr/>
        </p:nvGrpSpPr>
        <p:grpSpPr>
          <a:xfrm>
            <a:off x="3320248" y="1148203"/>
            <a:ext cx="3645788" cy="517189"/>
            <a:chOff x="0" y="0"/>
            <a:chExt cx="3645787" cy="517187"/>
          </a:xfrm>
        </p:grpSpPr>
        <p:sp>
          <p:nvSpPr>
            <p:cNvPr id="208" name="textruta 20"/>
            <p:cNvSpPr/>
            <p:nvPr/>
          </p:nvSpPr>
          <p:spPr>
            <a:xfrm>
              <a:off x="1147555" y="122488"/>
              <a:ext cx="2498233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lnSpc>
                  <a:spcPts val="2400"/>
                </a:lnSpc>
                <a:defRPr>
                  <a:latin typeface="Montserrat Regular"/>
                  <a:ea typeface="Montserrat Regular"/>
                  <a:cs typeface="Montserrat Regular"/>
                  <a:sym typeface="Montserrat Regular"/>
                </a:defRPr>
              </a:lvl1pPr>
            </a:lstStyle>
            <a:p>
              <a:r>
                <a:t>0 ali 4 asi</a:t>
              </a:r>
            </a:p>
          </p:txBody>
        </p:sp>
        <p:sp>
          <p:nvSpPr>
            <p:cNvPr id="209" name="Rak 31"/>
            <p:cNvSpPr/>
            <p:nvPr/>
          </p:nvSpPr>
          <p:spPr>
            <a:xfrm>
              <a:off x="0" y="-1"/>
              <a:ext cx="3568822" cy="8879"/>
            </a:xfrm>
            <a:prstGeom prst="line">
              <a:avLst/>
            </a:prstGeom>
            <a:noFill/>
            <a:ln w="28575" cap="flat">
              <a:solidFill>
                <a:srgbClr val="BFBFBF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grpSp>
          <p:nvGrpSpPr>
            <p:cNvPr id="214" name="Grupp 40"/>
            <p:cNvGrpSpPr/>
            <p:nvPr/>
          </p:nvGrpSpPr>
          <p:grpSpPr>
            <a:xfrm>
              <a:off x="110718" y="94168"/>
              <a:ext cx="772423" cy="423020"/>
              <a:chOff x="0" y="20900"/>
              <a:chExt cx="772421" cy="423018"/>
            </a:xfrm>
          </p:grpSpPr>
          <p:grpSp>
            <p:nvGrpSpPr>
              <p:cNvPr id="212" name="Rektangel med rundade hörn 46"/>
              <p:cNvGrpSpPr/>
              <p:nvPr/>
            </p:nvGrpSpPr>
            <p:grpSpPr>
              <a:xfrm>
                <a:off x="0" y="20900"/>
                <a:ext cx="772422" cy="423020"/>
                <a:chOff x="0" y="20900"/>
                <a:chExt cx="772421" cy="423018"/>
              </a:xfrm>
            </p:grpSpPr>
            <p:sp>
              <p:nvSpPr>
                <p:cNvPr id="210" name="Rounded Rectangle"/>
                <p:cNvSpPr/>
                <p:nvPr/>
              </p:nvSpPr>
              <p:spPr>
                <a:xfrm>
                  <a:off x="0" y="20900"/>
                  <a:ext cx="772422" cy="423020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FFFFFF"/>
                </a:solidFill>
                <a:ln w="38100" cap="flat">
                  <a:solidFill>
                    <a:srgbClr val="BFBFBF"/>
                  </a:solidFill>
                  <a:prstDash val="solid"/>
                  <a:miter lim="8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 sz="3400">
                      <a:solidFill>
                        <a:srgbClr val="03A600"/>
                      </a:solidFill>
                      <a:latin typeface="Arial Black"/>
                      <a:ea typeface="Arial Black"/>
                      <a:cs typeface="Arial Black"/>
                      <a:sym typeface="Arial Black"/>
                    </a:defRPr>
                  </a:pPr>
                  <a:endParaRPr/>
                </a:p>
              </p:txBody>
            </p:sp>
            <p:sp>
              <p:nvSpPr>
                <p:cNvPr id="211" name="5"/>
                <p:cNvSpPr/>
                <p:nvPr/>
              </p:nvSpPr>
              <p:spPr>
                <a:xfrm>
                  <a:off x="39699" y="245550"/>
                  <a:ext cx="637583" cy="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extrusionOk="0">
                      <a:moveTo>
                        <a:pt x="0" y="0"/>
                      </a:moveTo>
                      <a:lnTo>
                        <a:pt x="21600" y="0"/>
                      </a:lnTo>
                      <a:lnTo>
                        <a:pt x="2160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  </a:ext>
                </a:extLst>
              </p:spPr>
              <p:txBody>
                <a:bodyPr wrap="square" lIns="36000" tIns="36000" rIns="36000" bIns="36000" numCol="1" anchor="ctr">
                  <a:spAutoFit/>
                </a:bodyPr>
                <a:lstStyle>
                  <a:lvl1pPr indent="93663">
                    <a:defRPr sz="2400">
                      <a:solidFill>
                        <a:srgbClr val="03A600"/>
                      </a:solidFill>
                      <a:latin typeface="Arial Black"/>
                      <a:ea typeface="Arial Black"/>
                      <a:cs typeface="Arial Black"/>
                      <a:sym typeface="Arial Black"/>
                    </a:defRPr>
                  </a:lvl1pPr>
                </a:lstStyle>
                <a:p>
                  <a:r>
                    <a:t>5</a:t>
                  </a:r>
                </a:p>
              </p:txBody>
            </p:sp>
          </p:grpSp>
          <p:sp>
            <p:nvSpPr>
              <p:cNvPr id="213" name="Freeform 23"/>
              <p:cNvSpPr/>
              <p:nvPr/>
            </p:nvSpPr>
            <p:spPr>
              <a:xfrm>
                <a:off x="389358" y="124069"/>
                <a:ext cx="238875" cy="22172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8393" y="21600"/>
                    </a:moveTo>
                    <a:lnTo>
                      <a:pt x="8763" y="21128"/>
                    </a:lnTo>
                    <a:lnTo>
                      <a:pt x="9257" y="20420"/>
                    </a:lnTo>
                    <a:lnTo>
                      <a:pt x="9751" y="19003"/>
                    </a:lnTo>
                    <a:lnTo>
                      <a:pt x="9751" y="16052"/>
                    </a:lnTo>
                    <a:lnTo>
                      <a:pt x="9504" y="15462"/>
                    </a:lnTo>
                    <a:lnTo>
                      <a:pt x="9257" y="15344"/>
                    </a:lnTo>
                    <a:lnTo>
                      <a:pt x="8640" y="15462"/>
                    </a:lnTo>
                    <a:lnTo>
                      <a:pt x="7529" y="16761"/>
                    </a:lnTo>
                    <a:lnTo>
                      <a:pt x="6542" y="17705"/>
                    </a:lnTo>
                    <a:lnTo>
                      <a:pt x="5431" y="18295"/>
                    </a:lnTo>
                    <a:lnTo>
                      <a:pt x="3333" y="18531"/>
                    </a:lnTo>
                    <a:lnTo>
                      <a:pt x="1728" y="17941"/>
                    </a:lnTo>
                    <a:lnTo>
                      <a:pt x="864" y="16997"/>
                    </a:lnTo>
                    <a:lnTo>
                      <a:pt x="370" y="16289"/>
                    </a:lnTo>
                    <a:lnTo>
                      <a:pt x="0" y="14872"/>
                    </a:lnTo>
                    <a:lnTo>
                      <a:pt x="0" y="13102"/>
                    </a:lnTo>
                    <a:lnTo>
                      <a:pt x="370" y="11803"/>
                    </a:lnTo>
                    <a:lnTo>
                      <a:pt x="987" y="10387"/>
                    </a:lnTo>
                    <a:lnTo>
                      <a:pt x="1851" y="9443"/>
                    </a:lnTo>
                    <a:lnTo>
                      <a:pt x="2962" y="8970"/>
                    </a:lnTo>
                    <a:lnTo>
                      <a:pt x="4197" y="8852"/>
                    </a:lnTo>
                    <a:lnTo>
                      <a:pt x="5801" y="9207"/>
                    </a:lnTo>
                    <a:lnTo>
                      <a:pt x="7776" y="10151"/>
                    </a:lnTo>
                    <a:lnTo>
                      <a:pt x="8887" y="10505"/>
                    </a:lnTo>
                    <a:lnTo>
                      <a:pt x="9381" y="10505"/>
                    </a:lnTo>
                    <a:lnTo>
                      <a:pt x="9504" y="9915"/>
                    </a:lnTo>
                    <a:lnTo>
                      <a:pt x="9504" y="9443"/>
                    </a:lnTo>
                    <a:lnTo>
                      <a:pt x="8887" y="8852"/>
                    </a:lnTo>
                    <a:lnTo>
                      <a:pt x="7406" y="7672"/>
                    </a:lnTo>
                    <a:lnTo>
                      <a:pt x="6789" y="6492"/>
                    </a:lnTo>
                    <a:lnTo>
                      <a:pt x="6295" y="5430"/>
                    </a:lnTo>
                    <a:lnTo>
                      <a:pt x="6171" y="4131"/>
                    </a:lnTo>
                    <a:lnTo>
                      <a:pt x="6665" y="2243"/>
                    </a:lnTo>
                    <a:lnTo>
                      <a:pt x="7406" y="1298"/>
                    </a:lnTo>
                    <a:lnTo>
                      <a:pt x="8023" y="708"/>
                    </a:lnTo>
                    <a:lnTo>
                      <a:pt x="9257" y="118"/>
                    </a:lnTo>
                    <a:lnTo>
                      <a:pt x="10245" y="0"/>
                    </a:lnTo>
                    <a:lnTo>
                      <a:pt x="11479" y="0"/>
                    </a:lnTo>
                    <a:lnTo>
                      <a:pt x="12466" y="354"/>
                    </a:lnTo>
                    <a:lnTo>
                      <a:pt x="13577" y="708"/>
                    </a:lnTo>
                    <a:lnTo>
                      <a:pt x="14318" y="1298"/>
                    </a:lnTo>
                    <a:lnTo>
                      <a:pt x="15182" y="2715"/>
                    </a:lnTo>
                    <a:lnTo>
                      <a:pt x="15429" y="3895"/>
                    </a:lnTo>
                    <a:lnTo>
                      <a:pt x="15429" y="4957"/>
                    </a:lnTo>
                    <a:lnTo>
                      <a:pt x="15305" y="5311"/>
                    </a:lnTo>
                    <a:lnTo>
                      <a:pt x="15058" y="6138"/>
                    </a:lnTo>
                    <a:lnTo>
                      <a:pt x="14688" y="6846"/>
                    </a:lnTo>
                    <a:lnTo>
                      <a:pt x="14318" y="7436"/>
                    </a:lnTo>
                    <a:lnTo>
                      <a:pt x="13947" y="7908"/>
                    </a:lnTo>
                    <a:lnTo>
                      <a:pt x="13207" y="8498"/>
                    </a:lnTo>
                    <a:lnTo>
                      <a:pt x="12713" y="8852"/>
                    </a:lnTo>
                    <a:lnTo>
                      <a:pt x="12219" y="9325"/>
                    </a:lnTo>
                    <a:lnTo>
                      <a:pt x="12096" y="9915"/>
                    </a:lnTo>
                    <a:lnTo>
                      <a:pt x="12096" y="10387"/>
                    </a:lnTo>
                    <a:lnTo>
                      <a:pt x="12713" y="10623"/>
                    </a:lnTo>
                    <a:lnTo>
                      <a:pt x="13701" y="10151"/>
                    </a:lnTo>
                    <a:lnTo>
                      <a:pt x="14318" y="9915"/>
                    </a:lnTo>
                    <a:lnTo>
                      <a:pt x="14935" y="9443"/>
                    </a:lnTo>
                    <a:lnTo>
                      <a:pt x="16416" y="9089"/>
                    </a:lnTo>
                    <a:lnTo>
                      <a:pt x="18021" y="8852"/>
                    </a:lnTo>
                    <a:lnTo>
                      <a:pt x="18638" y="8970"/>
                    </a:lnTo>
                    <a:lnTo>
                      <a:pt x="19502" y="9325"/>
                    </a:lnTo>
                    <a:lnTo>
                      <a:pt x="19872" y="9561"/>
                    </a:lnTo>
                    <a:lnTo>
                      <a:pt x="20859" y="10741"/>
                    </a:lnTo>
                    <a:lnTo>
                      <a:pt x="21353" y="11803"/>
                    </a:lnTo>
                    <a:lnTo>
                      <a:pt x="21477" y="12748"/>
                    </a:lnTo>
                    <a:lnTo>
                      <a:pt x="21600" y="14046"/>
                    </a:lnTo>
                    <a:lnTo>
                      <a:pt x="21477" y="15108"/>
                    </a:lnTo>
                    <a:lnTo>
                      <a:pt x="21353" y="15816"/>
                    </a:lnTo>
                    <a:lnTo>
                      <a:pt x="20983" y="16643"/>
                    </a:lnTo>
                    <a:lnTo>
                      <a:pt x="20983" y="16407"/>
                    </a:lnTo>
                    <a:lnTo>
                      <a:pt x="21353" y="15934"/>
                    </a:lnTo>
                    <a:lnTo>
                      <a:pt x="20736" y="16879"/>
                    </a:lnTo>
                    <a:lnTo>
                      <a:pt x="19872" y="17941"/>
                    </a:lnTo>
                    <a:lnTo>
                      <a:pt x="18267" y="18531"/>
                    </a:lnTo>
                    <a:lnTo>
                      <a:pt x="17157" y="18531"/>
                    </a:lnTo>
                    <a:lnTo>
                      <a:pt x="15799" y="18059"/>
                    </a:lnTo>
                    <a:lnTo>
                      <a:pt x="14441" y="17115"/>
                    </a:lnTo>
                    <a:lnTo>
                      <a:pt x="13454" y="16052"/>
                    </a:lnTo>
                    <a:lnTo>
                      <a:pt x="12837" y="15462"/>
                    </a:lnTo>
                    <a:lnTo>
                      <a:pt x="12219" y="15344"/>
                    </a:lnTo>
                    <a:lnTo>
                      <a:pt x="11849" y="15698"/>
                    </a:lnTo>
                    <a:lnTo>
                      <a:pt x="11849" y="18885"/>
                    </a:lnTo>
                    <a:lnTo>
                      <a:pt x="12096" y="19711"/>
                    </a:lnTo>
                    <a:lnTo>
                      <a:pt x="12219" y="20420"/>
                    </a:lnTo>
                    <a:lnTo>
                      <a:pt x="12713" y="21128"/>
                    </a:lnTo>
                    <a:lnTo>
                      <a:pt x="13083" y="21600"/>
                    </a:lnTo>
                    <a:lnTo>
                      <a:pt x="8393" y="21600"/>
                    </a:lnTo>
                  </a:path>
                </a:pathLst>
              </a:custGeom>
              <a:solidFill>
                <a:srgbClr val="0CB303"/>
              </a:solid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</p:grpSp>
      </p:grpSp>
      <p:sp>
        <p:nvSpPr>
          <p:cNvPr id="216" name="textruta 43"/>
          <p:cNvSpPr txBox="1"/>
          <p:nvPr/>
        </p:nvSpPr>
        <p:spPr>
          <a:xfrm>
            <a:off x="3847903" y="5930331"/>
            <a:ext cx="2590479" cy="3990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ts val="2400"/>
              </a:lnSpc>
              <a:defRPr sz="20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</a:lstStyle>
          <a:p>
            <a:r>
              <a:t>Manjkata 2 asa!</a:t>
            </a:r>
          </a:p>
        </p:txBody>
      </p:sp>
      <p:sp>
        <p:nvSpPr>
          <p:cNvPr id="217" name="textruta 20"/>
          <p:cNvSpPr txBox="1"/>
          <p:nvPr/>
        </p:nvSpPr>
        <p:spPr>
          <a:xfrm>
            <a:off x="4465651" y="1787137"/>
            <a:ext cx="2498233" cy="3926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ts val="2400"/>
              </a:lnSpc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t>1 as</a:t>
            </a:r>
          </a:p>
        </p:txBody>
      </p:sp>
      <p:sp>
        <p:nvSpPr>
          <p:cNvPr id="218" name="textruta 20"/>
          <p:cNvSpPr txBox="1"/>
          <p:nvPr/>
        </p:nvSpPr>
        <p:spPr>
          <a:xfrm>
            <a:off x="4465651" y="2252615"/>
            <a:ext cx="2498233" cy="3926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ts val="2400"/>
              </a:lnSpc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t>2 asa</a:t>
            </a:r>
          </a:p>
        </p:txBody>
      </p:sp>
      <p:sp>
        <p:nvSpPr>
          <p:cNvPr id="219" name="textruta 20"/>
          <p:cNvSpPr txBox="1"/>
          <p:nvPr/>
        </p:nvSpPr>
        <p:spPr>
          <a:xfrm>
            <a:off x="4465651" y="2792659"/>
            <a:ext cx="2498233" cy="3926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ts val="2400"/>
              </a:lnSpc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t>3 asi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Rectangle 4"/>
          <p:cNvSpPr txBox="1">
            <a:spLocks noGrp="1"/>
          </p:cNvSpPr>
          <p:nvPr>
            <p:ph type="sldNum" sz="quarter" idx="2"/>
          </p:nvPr>
        </p:nvSpPr>
        <p:spPr>
          <a:xfrm>
            <a:off x="407999" y="6400801"/>
            <a:ext cx="191717" cy="30480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>
              <a:defRPr sz="1400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fld id="{86CB4B4D-7CA3-9044-876B-883B54F8677D}" type="slidenum">
              <a:t>3</a:t>
            </a:fld>
            <a:endParaRPr/>
          </a:p>
        </p:txBody>
      </p:sp>
      <p:sp>
        <p:nvSpPr>
          <p:cNvPr id="222" name="Rubrik 1"/>
          <p:cNvSpPr txBox="1">
            <a:spLocks noGrp="1"/>
          </p:cNvSpPr>
          <p:nvPr>
            <p:ph type="title"/>
          </p:nvPr>
        </p:nvSpPr>
        <p:spPr>
          <a:xfrm>
            <a:off x="432462" y="325340"/>
            <a:ext cx="7459785" cy="640277"/>
          </a:xfrm>
          <a:prstGeom prst="rect">
            <a:avLst/>
          </a:prstGeom>
        </p:spPr>
        <p:txBody>
          <a:bodyPr/>
          <a:lstStyle>
            <a:lvl1pPr>
              <a:defRPr sz="30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</a:lstStyle>
          <a:p>
            <a:r>
              <a:t>Primer</a:t>
            </a:r>
          </a:p>
        </p:txBody>
      </p:sp>
      <p:grpSp>
        <p:nvGrpSpPr>
          <p:cNvPr id="229" name="Grupp 10"/>
          <p:cNvGrpSpPr/>
          <p:nvPr/>
        </p:nvGrpSpPr>
        <p:grpSpPr>
          <a:xfrm>
            <a:off x="2641181" y="1510697"/>
            <a:ext cx="1626148" cy="1579020"/>
            <a:chOff x="0" y="0"/>
            <a:chExt cx="1626147" cy="1579019"/>
          </a:xfrm>
        </p:grpSpPr>
        <p:sp>
          <p:nvSpPr>
            <p:cNvPr id="223" name="Rectangle 34"/>
            <p:cNvSpPr/>
            <p:nvPr/>
          </p:nvSpPr>
          <p:spPr>
            <a:xfrm>
              <a:off x="356147" y="0"/>
              <a:ext cx="1270001" cy="1270000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6037" tIns="46037" rIns="46037" bIns="46037" numCol="1" anchor="t">
              <a:spAutoFit/>
            </a:bodyPr>
            <a:lstStyle/>
            <a:p>
              <a:pPr defTabSz="762000">
                <a:defRPr sz="2400" b="1">
                  <a:latin typeface="Comic Sans MS"/>
                  <a:ea typeface="Comic Sans MS"/>
                  <a:cs typeface="Comic Sans MS"/>
                  <a:sym typeface="Comic Sans MS"/>
                </a:defRPr>
              </a:pPr>
              <a:r>
                <a:t>3</a:t>
              </a:r>
              <a:endParaRPr i="1"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defTabSz="762000">
                <a:defRPr sz="2400" b="1">
                  <a:latin typeface="Comic Sans MS"/>
                  <a:ea typeface="Comic Sans MS"/>
                  <a:cs typeface="Comic Sans MS"/>
                  <a:sym typeface="Comic Sans MS"/>
                </a:defRPr>
              </a:pPr>
              <a:r>
                <a:t>K864</a:t>
              </a:r>
              <a:endParaRPr i="1"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defTabSz="762000">
                <a:defRPr sz="2400" b="1">
                  <a:latin typeface="Comic Sans MS"/>
                  <a:ea typeface="Comic Sans MS"/>
                  <a:cs typeface="Comic Sans MS"/>
                  <a:sym typeface="Comic Sans MS"/>
                </a:defRPr>
              </a:pPr>
              <a:r>
                <a:t>AQJ72</a:t>
              </a:r>
              <a:endParaRPr i="1"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defTabSz="762000">
                <a:defRPr sz="2400" b="1">
                  <a:latin typeface="Comic Sans MS"/>
                  <a:ea typeface="Comic Sans MS"/>
                  <a:cs typeface="Comic Sans MS"/>
                  <a:sym typeface="Comic Sans MS"/>
                </a:defRPr>
              </a:pPr>
              <a:r>
                <a:t>AQ9</a:t>
              </a:r>
            </a:p>
          </p:txBody>
        </p:sp>
        <p:grpSp>
          <p:nvGrpSpPr>
            <p:cNvPr id="228" name="Grupp 29"/>
            <p:cNvGrpSpPr/>
            <p:nvPr/>
          </p:nvGrpSpPr>
          <p:grpSpPr>
            <a:xfrm>
              <a:off x="0" y="189456"/>
              <a:ext cx="301490" cy="1389564"/>
              <a:chOff x="0" y="0"/>
              <a:chExt cx="301489" cy="1389562"/>
            </a:xfrm>
          </p:grpSpPr>
          <p:sp>
            <p:nvSpPr>
              <p:cNvPr id="224" name="Freeform 20"/>
              <p:cNvSpPr/>
              <p:nvPr/>
            </p:nvSpPr>
            <p:spPr>
              <a:xfrm>
                <a:off x="19057" y="0"/>
                <a:ext cx="263502" cy="28444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012" y="21600"/>
                    </a:moveTo>
                    <a:lnTo>
                      <a:pt x="13694" y="21600"/>
                    </a:lnTo>
                    <a:lnTo>
                      <a:pt x="13694" y="21479"/>
                    </a:lnTo>
                    <a:lnTo>
                      <a:pt x="12565" y="20031"/>
                    </a:lnTo>
                    <a:lnTo>
                      <a:pt x="12141" y="18463"/>
                    </a:lnTo>
                    <a:lnTo>
                      <a:pt x="12141" y="15687"/>
                    </a:lnTo>
                    <a:lnTo>
                      <a:pt x="12282" y="15687"/>
                    </a:lnTo>
                    <a:lnTo>
                      <a:pt x="13129" y="17859"/>
                    </a:lnTo>
                    <a:lnTo>
                      <a:pt x="13976" y="18704"/>
                    </a:lnTo>
                    <a:lnTo>
                      <a:pt x="14965" y="19307"/>
                    </a:lnTo>
                    <a:lnTo>
                      <a:pt x="16094" y="19669"/>
                    </a:lnTo>
                    <a:lnTo>
                      <a:pt x="16800" y="19790"/>
                    </a:lnTo>
                    <a:lnTo>
                      <a:pt x="17365" y="19911"/>
                    </a:lnTo>
                    <a:lnTo>
                      <a:pt x="18494" y="19669"/>
                    </a:lnTo>
                    <a:lnTo>
                      <a:pt x="19765" y="19187"/>
                    </a:lnTo>
                    <a:lnTo>
                      <a:pt x="19765" y="19066"/>
                    </a:lnTo>
                    <a:lnTo>
                      <a:pt x="21176" y="17256"/>
                    </a:lnTo>
                    <a:lnTo>
                      <a:pt x="21600" y="15204"/>
                    </a:lnTo>
                    <a:lnTo>
                      <a:pt x="21600" y="14601"/>
                    </a:lnTo>
                    <a:lnTo>
                      <a:pt x="21459" y="14118"/>
                    </a:lnTo>
                    <a:lnTo>
                      <a:pt x="21176" y="13032"/>
                    </a:lnTo>
                    <a:lnTo>
                      <a:pt x="19765" y="11222"/>
                    </a:lnTo>
                    <a:lnTo>
                      <a:pt x="19765" y="11343"/>
                    </a:lnTo>
                    <a:lnTo>
                      <a:pt x="16235" y="6999"/>
                    </a:lnTo>
                    <a:lnTo>
                      <a:pt x="16518" y="7120"/>
                    </a:lnTo>
                    <a:lnTo>
                      <a:pt x="13412" y="3741"/>
                    </a:lnTo>
                    <a:lnTo>
                      <a:pt x="10871" y="121"/>
                    </a:lnTo>
                    <a:lnTo>
                      <a:pt x="10729" y="0"/>
                    </a:lnTo>
                    <a:lnTo>
                      <a:pt x="8188" y="3741"/>
                    </a:lnTo>
                    <a:lnTo>
                      <a:pt x="5224" y="7120"/>
                    </a:lnTo>
                    <a:lnTo>
                      <a:pt x="5365" y="6999"/>
                    </a:lnTo>
                    <a:lnTo>
                      <a:pt x="1835" y="11343"/>
                    </a:lnTo>
                    <a:lnTo>
                      <a:pt x="1835" y="11222"/>
                    </a:lnTo>
                    <a:lnTo>
                      <a:pt x="424" y="13032"/>
                    </a:lnTo>
                    <a:lnTo>
                      <a:pt x="0" y="15084"/>
                    </a:lnTo>
                    <a:lnTo>
                      <a:pt x="424" y="17256"/>
                    </a:lnTo>
                    <a:lnTo>
                      <a:pt x="1835" y="19066"/>
                    </a:lnTo>
                    <a:lnTo>
                      <a:pt x="2965" y="19669"/>
                    </a:lnTo>
                    <a:lnTo>
                      <a:pt x="4235" y="19790"/>
                    </a:lnTo>
                    <a:lnTo>
                      <a:pt x="4800" y="19790"/>
                    </a:lnTo>
                    <a:lnTo>
                      <a:pt x="5506" y="19669"/>
                    </a:lnTo>
                    <a:lnTo>
                      <a:pt x="6635" y="19307"/>
                    </a:lnTo>
                    <a:lnTo>
                      <a:pt x="7624" y="18704"/>
                    </a:lnTo>
                    <a:lnTo>
                      <a:pt x="8471" y="17859"/>
                    </a:lnTo>
                    <a:lnTo>
                      <a:pt x="9035" y="16894"/>
                    </a:lnTo>
                    <a:lnTo>
                      <a:pt x="9318" y="15687"/>
                    </a:lnTo>
                    <a:lnTo>
                      <a:pt x="9459" y="15687"/>
                    </a:lnTo>
                    <a:lnTo>
                      <a:pt x="9459" y="18463"/>
                    </a:lnTo>
                    <a:lnTo>
                      <a:pt x="9035" y="20031"/>
                    </a:lnTo>
                    <a:lnTo>
                      <a:pt x="7906" y="21479"/>
                    </a:lnTo>
                    <a:lnTo>
                      <a:pt x="7906" y="21600"/>
                    </a:lnTo>
                    <a:lnTo>
                      <a:pt x="11012" y="21600"/>
                    </a:lnTo>
                  </a:path>
                </a:pathLst>
              </a:custGeom>
              <a:blipFill rotWithShape="1">
                <a:blip r:embed="rId2"/>
                <a:srcRect/>
                <a:tile tx="0" ty="0" sx="100000" sy="100000" flip="none" algn="tl"/>
              </a:blip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25" name="Freeform 21"/>
              <p:cNvSpPr/>
              <p:nvPr/>
            </p:nvSpPr>
            <p:spPr>
              <a:xfrm>
                <a:off x="14293" y="389316"/>
                <a:ext cx="271446" cy="2876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937" y="21600"/>
                    </a:moveTo>
                    <a:lnTo>
                      <a:pt x="15175" y="16110"/>
                    </a:lnTo>
                    <a:lnTo>
                      <a:pt x="14901" y="16110"/>
                    </a:lnTo>
                    <a:lnTo>
                      <a:pt x="18046" y="12769"/>
                    </a:lnTo>
                    <a:lnTo>
                      <a:pt x="20643" y="8950"/>
                    </a:lnTo>
                    <a:lnTo>
                      <a:pt x="20643" y="9070"/>
                    </a:lnTo>
                    <a:lnTo>
                      <a:pt x="21327" y="7399"/>
                    </a:lnTo>
                    <a:lnTo>
                      <a:pt x="21600" y="5370"/>
                    </a:lnTo>
                    <a:lnTo>
                      <a:pt x="21600" y="4893"/>
                    </a:lnTo>
                    <a:lnTo>
                      <a:pt x="21463" y="4535"/>
                    </a:lnTo>
                    <a:lnTo>
                      <a:pt x="21327" y="3580"/>
                    </a:lnTo>
                    <a:lnTo>
                      <a:pt x="20643" y="1671"/>
                    </a:lnTo>
                    <a:lnTo>
                      <a:pt x="19823" y="955"/>
                    </a:lnTo>
                    <a:lnTo>
                      <a:pt x="18866" y="477"/>
                    </a:lnTo>
                    <a:lnTo>
                      <a:pt x="16678" y="0"/>
                    </a:lnTo>
                    <a:lnTo>
                      <a:pt x="16268" y="0"/>
                    </a:lnTo>
                    <a:lnTo>
                      <a:pt x="14628" y="358"/>
                    </a:lnTo>
                    <a:lnTo>
                      <a:pt x="13671" y="955"/>
                    </a:lnTo>
                    <a:lnTo>
                      <a:pt x="12851" y="1671"/>
                    </a:lnTo>
                    <a:lnTo>
                      <a:pt x="12987" y="1671"/>
                    </a:lnTo>
                    <a:lnTo>
                      <a:pt x="11894" y="4177"/>
                    </a:lnTo>
                    <a:lnTo>
                      <a:pt x="11484" y="4893"/>
                    </a:lnTo>
                    <a:lnTo>
                      <a:pt x="10800" y="5131"/>
                    </a:lnTo>
                    <a:lnTo>
                      <a:pt x="10116" y="4893"/>
                    </a:lnTo>
                    <a:lnTo>
                      <a:pt x="9706" y="4177"/>
                    </a:lnTo>
                    <a:lnTo>
                      <a:pt x="8476" y="1671"/>
                    </a:lnTo>
                    <a:lnTo>
                      <a:pt x="8613" y="1671"/>
                    </a:lnTo>
                    <a:lnTo>
                      <a:pt x="7792" y="955"/>
                    </a:lnTo>
                    <a:lnTo>
                      <a:pt x="6972" y="477"/>
                    </a:lnTo>
                    <a:lnTo>
                      <a:pt x="4785" y="0"/>
                    </a:lnTo>
                    <a:lnTo>
                      <a:pt x="4238" y="0"/>
                    </a:lnTo>
                    <a:lnTo>
                      <a:pt x="3691" y="119"/>
                    </a:lnTo>
                    <a:lnTo>
                      <a:pt x="2734" y="358"/>
                    </a:lnTo>
                    <a:lnTo>
                      <a:pt x="1777" y="955"/>
                    </a:lnTo>
                    <a:lnTo>
                      <a:pt x="957" y="1671"/>
                    </a:lnTo>
                    <a:lnTo>
                      <a:pt x="273" y="3580"/>
                    </a:lnTo>
                    <a:lnTo>
                      <a:pt x="0" y="5370"/>
                    </a:lnTo>
                    <a:lnTo>
                      <a:pt x="137" y="7280"/>
                    </a:lnTo>
                    <a:lnTo>
                      <a:pt x="957" y="9070"/>
                    </a:lnTo>
                    <a:lnTo>
                      <a:pt x="820" y="8950"/>
                    </a:lnTo>
                    <a:lnTo>
                      <a:pt x="3554" y="12650"/>
                    </a:lnTo>
                    <a:lnTo>
                      <a:pt x="6562" y="16110"/>
                    </a:lnTo>
                    <a:lnTo>
                      <a:pt x="6425" y="16110"/>
                    </a:lnTo>
                    <a:lnTo>
                      <a:pt x="10663" y="21600"/>
                    </a:lnTo>
                    <a:lnTo>
                      <a:pt x="10937" y="21600"/>
                    </a:lnTo>
                  </a:path>
                </a:pathLst>
              </a:custGeom>
              <a:solidFill>
                <a:srgbClr val="FF0000"/>
              </a:solid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26" name="Freeform 22"/>
              <p:cNvSpPr/>
              <p:nvPr/>
            </p:nvSpPr>
            <p:spPr>
              <a:xfrm>
                <a:off x="4764" y="751619"/>
                <a:ext cx="288914" cy="28920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29" y="10800"/>
                    </a:moveTo>
                    <a:lnTo>
                      <a:pt x="3343" y="8426"/>
                    </a:lnTo>
                    <a:lnTo>
                      <a:pt x="6171" y="5815"/>
                    </a:lnTo>
                    <a:lnTo>
                      <a:pt x="8614" y="3086"/>
                    </a:lnTo>
                    <a:lnTo>
                      <a:pt x="10929" y="0"/>
                    </a:lnTo>
                    <a:lnTo>
                      <a:pt x="10800" y="119"/>
                    </a:lnTo>
                    <a:lnTo>
                      <a:pt x="12986" y="3086"/>
                    </a:lnTo>
                    <a:lnTo>
                      <a:pt x="15429" y="5934"/>
                    </a:lnTo>
                    <a:lnTo>
                      <a:pt x="18386" y="8426"/>
                    </a:lnTo>
                    <a:lnTo>
                      <a:pt x="21600" y="10800"/>
                    </a:lnTo>
                    <a:lnTo>
                      <a:pt x="21471" y="10800"/>
                    </a:lnTo>
                    <a:lnTo>
                      <a:pt x="18257" y="13174"/>
                    </a:lnTo>
                    <a:lnTo>
                      <a:pt x="15429" y="15785"/>
                    </a:lnTo>
                    <a:lnTo>
                      <a:pt x="12857" y="18514"/>
                    </a:lnTo>
                    <a:lnTo>
                      <a:pt x="10671" y="21600"/>
                    </a:lnTo>
                    <a:lnTo>
                      <a:pt x="8486" y="18633"/>
                    </a:lnTo>
                    <a:lnTo>
                      <a:pt x="6043" y="15785"/>
                    </a:lnTo>
                    <a:lnTo>
                      <a:pt x="3086" y="13174"/>
                    </a:lnTo>
                    <a:lnTo>
                      <a:pt x="0" y="10800"/>
                    </a:lnTo>
                    <a:lnTo>
                      <a:pt x="129" y="10800"/>
                    </a:lnTo>
                  </a:path>
                </a:pathLst>
              </a:custGeom>
              <a:solidFill>
                <a:srgbClr val="FF6600"/>
              </a:solid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27" name="Freeform 23"/>
              <p:cNvSpPr/>
              <p:nvPr/>
            </p:nvSpPr>
            <p:spPr>
              <a:xfrm>
                <a:off x="0" y="1099049"/>
                <a:ext cx="301490" cy="29051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8393" y="21600"/>
                    </a:moveTo>
                    <a:lnTo>
                      <a:pt x="8763" y="21128"/>
                    </a:lnTo>
                    <a:lnTo>
                      <a:pt x="9257" y="20420"/>
                    </a:lnTo>
                    <a:lnTo>
                      <a:pt x="9751" y="19003"/>
                    </a:lnTo>
                    <a:lnTo>
                      <a:pt x="9751" y="16052"/>
                    </a:lnTo>
                    <a:lnTo>
                      <a:pt x="9504" y="15462"/>
                    </a:lnTo>
                    <a:lnTo>
                      <a:pt x="9257" y="15344"/>
                    </a:lnTo>
                    <a:lnTo>
                      <a:pt x="8640" y="15462"/>
                    </a:lnTo>
                    <a:lnTo>
                      <a:pt x="7529" y="16761"/>
                    </a:lnTo>
                    <a:lnTo>
                      <a:pt x="6542" y="17705"/>
                    </a:lnTo>
                    <a:lnTo>
                      <a:pt x="5431" y="18295"/>
                    </a:lnTo>
                    <a:lnTo>
                      <a:pt x="3333" y="18531"/>
                    </a:lnTo>
                    <a:lnTo>
                      <a:pt x="1728" y="17941"/>
                    </a:lnTo>
                    <a:lnTo>
                      <a:pt x="864" y="16997"/>
                    </a:lnTo>
                    <a:lnTo>
                      <a:pt x="370" y="16289"/>
                    </a:lnTo>
                    <a:lnTo>
                      <a:pt x="0" y="14872"/>
                    </a:lnTo>
                    <a:lnTo>
                      <a:pt x="0" y="13102"/>
                    </a:lnTo>
                    <a:lnTo>
                      <a:pt x="370" y="11803"/>
                    </a:lnTo>
                    <a:lnTo>
                      <a:pt x="987" y="10387"/>
                    </a:lnTo>
                    <a:lnTo>
                      <a:pt x="1851" y="9443"/>
                    </a:lnTo>
                    <a:lnTo>
                      <a:pt x="2962" y="8970"/>
                    </a:lnTo>
                    <a:lnTo>
                      <a:pt x="4197" y="8852"/>
                    </a:lnTo>
                    <a:lnTo>
                      <a:pt x="5801" y="9207"/>
                    </a:lnTo>
                    <a:lnTo>
                      <a:pt x="7776" y="10151"/>
                    </a:lnTo>
                    <a:lnTo>
                      <a:pt x="8887" y="10505"/>
                    </a:lnTo>
                    <a:lnTo>
                      <a:pt x="9381" y="10505"/>
                    </a:lnTo>
                    <a:lnTo>
                      <a:pt x="9504" y="9915"/>
                    </a:lnTo>
                    <a:lnTo>
                      <a:pt x="9504" y="9443"/>
                    </a:lnTo>
                    <a:lnTo>
                      <a:pt x="8887" y="8852"/>
                    </a:lnTo>
                    <a:lnTo>
                      <a:pt x="7406" y="7672"/>
                    </a:lnTo>
                    <a:lnTo>
                      <a:pt x="6789" y="6492"/>
                    </a:lnTo>
                    <a:lnTo>
                      <a:pt x="6295" y="5430"/>
                    </a:lnTo>
                    <a:lnTo>
                      <a:pt x="6171" y="4131"/>
                    </a:lnTo>
                    <a:lnTo>
                      <a:pt x="6665" y="2243"/>
                    </a:lnTo>
                    <a:lnTo>
                      <a:pt x="7406" y="1298"/>
                    </a:lnTo>
                    <a:lnTo>
                      <a:pt x="8023" y="708"/>
                    </a:lnTo>
                    <a:lnTo>
                      <a:pt x="9257" y="118"/>
                    </a:lnTo>
                    <a:lnTo>
                      <a:pt x="10245" y="0"/>
                    </a:lnTo>
                    <a:lnTo>
                      <a:pt x="11479" y="0"/>
                    </a:lnTo>
                    <a:lnTo>
                      <a:pt x="12466" y="354"/>
                    </a:lnTo>
                    <a:lnTo>
                      <a:pt x="13577" y="708"/>
                    </a:lnTo>
                    <a:lnTo>
                      <a:pt x="14318" y="1298"/>
                    </a:lnTo>
                    <a:lnTo>
                      <a:pt x="15182" y="2715"/>
                    </a:lnTo>
                    <a:lnTo>
                      <a:pt x="15429" y="3895"/>
                    </a:lnTo>
                    <a:lnTo>
                      <a:pt x="15429" y="4957"/>
                    </a:lnTo>
                    <a:lnTo>
                      <a:pt x="15305" y="5311"/>
                    </a:lnTo>
                    <a:lnTo>
                      <a:pt x="15058" y="6138"/>
                    </a:lnTo>
                    <a:lnTo>
                      <a:pt x="14688" y="6846"/>
                    </a:lnTo>
                    <a:lnTo>
                      <a:pt x="14318" y="7436"/>
                    </a:lnTo>
                    <a:lnTo>
                      <a:pt x="13947" y="7908"/>
                    </a:lnTo>
                    <a:lnTo>
                      <a:pt x="13207" y="8498"/>
                    </a:lnTo>
                    <a:lnTo>
                      <a:pt x="12713" y="8852"/>
                    </a:lnTo>
                    <a:lnTo>
                      <a:pt x="12219" y="9325"/>
                    </a:lnTo>
                    <a:lnTo>
                      <a:pt x="12096" y="9915"/>
                    </a:lnTo>
                    <a:lnTo>
                      <a:pt x="12096" y="10387"/>
                    </a:lnTo>
                    <a:lnTo>
                      <a:pt x="12713" y="10623"/>
                    </a:lnTo>
                    <a:lnTo>
                      <a:pt x="13701" y="10151"/>
                    </a:lnTo>
                    <a:lnTo>
                      <a:pt x="14318" y="9915"/>
                    </a:lnTo>
                    <a:lnTo>
                      <a:pt x="14935" y="9443"/>
                    </a:lnTo>
                    <a:lnTo>
                      <a:pt x="16416" y="9089"/>
                    </a:lnTo>
                    <a:lnTo>
                      <a:pt x="18021" y="8852"/>
                    </a:lnTo>
                    <a:lnTo>
                      <a:pt x="18638" y="8970"/>
                    </a:lnTo>
                    <a:lnTo>
                      <a:pt x="19502" y="9325"/>
                    </a:lnTo>
                    <a:lnTo>
                      <a:pt x="19872" y="9561"/>
                    </a:lnTo>
                    <a:lnTo>
                      <a:pt x="20859" y="10741"/>
                    </a:lnTo>
                    <a:lnTo>
                      <a:pt x="21353" y="11803"/>
                    </a:lnTo>
                    <a:lnTo>
                      <a:pt x="21477" y="12748"/>
                    </a:lnTo>
                    <a:lnTo>
                      <a:pt x="21600" y="14046"/>
                    </a:lnTo>
                    <a:lnTo>
                      <a:pt x="21477" y="15108"/>
                    </a:lnTo>
                    <a:lnTo>
                      <a:pt x="21353" y="15816"/>
                    </a:lnTo>
                    <a:lnTo>
                      <a:pt x="20983" y="16643"/>
                    </a:lnTo>
                    <a:lnTo>
                      <a:pt x="20983" y="16407"/>
                    </a:lnTo>
                    <a:lnTo>
                      <a:pt x="21353" y="15934"/>
                    </a:lnTo>
                    <a:lnTo>
                      <a:pt x="20736" y="16879"/>
                    </a:lnTo>
                    <a:lnTo>
                      <a:pt x="19872" y="17941"/>
                    </a:lnTo>
                    <a:lnTo>
                      <a:pt x="18267" y="18531"/>
                    </a:lnTo>
                    <a:lnTo>
                      <a:pt x="17157" y="18531"/>
                    </a:lnTo>
                    <a:lnTo>
                      <a:pt x="15799" y="18059"/>
                    </a:lnTo>
                    <a:lnTo>
                      <a:pt x="14441" y="17115"/>
                    </a:lnTo>
                    <a:lnTo>
                      <a:pt x="13454" y="16052"/>
                    </a:lnTo>
                    <a:lnTo>
                      <a:pt x="12837" y="15462"/>
                    </a:lnTo>
                    <a:lnTo>
                      <a:pt x="12219" y="15344"/>
                    </a:lnTo>
                    <a:lnTo>
                      <a:pt x="11849" y="15698"/>
                    </a:lnTo>
                    <a:lnTo>
                      <a:pt x="11849" y="18885"/>
                    </a:lnTo>
                    <a:lnTo>
                      <a:pt x="12096" y="19711"/>
                    </a:lnTo>
                    <a:lnTo>
                      <a:pt x="12219" y="20420"/>
                    </a:lnTo>
                    <a:lnTo>
                      <a:pt x="12713" y="21128"/>
                    </a:lnTo>
                    <a:lnTo>
                      <a:pt x="13083" y="21600"/>
                    </a:lnTo>
                    <a:lnTo>
                      <a:pt x="8393" y="21600"/>
                    </a:lnTo>
                  </a:path>
                </a:pathLst>
              </a:custGeom>
              <a:solidFill>
                <a:srgbClr val="AFABAB"/>
              </a:solid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</p:grpSp>
      </p:grpSp>
      <p:grpSp>
        <p:nvGrpSpPr>
          <p:cNvPr id="236" name="Grupp 10"/>
          <p:cNvGrpSpPr/>
          <p:nvPr/>
        </p:nvGrpSpPr>
        <p:grpSpPr>
          <a:xfrm>
            <a:off x="5803108" y="1510697"/>
            <a:ext cx="1600317" cy="1579020"/>
            <a:chOff x="0" y="0"/>
            <a:chExt cx="1600316" cy="1579019"/>
          </a:xfrm>
        </p:grpSpPr>
        <p:sp>
          <p:nvSpPr>
            <p:cNvPr id="230" name="Rectangle 34"/>
            <p:cNvSpPr/>
            <p:nvPr/>
          </p:nvSpPr>
          <p:spPr>
            <a:xfrm>
              <a:off x="330316" y="0"/>
              <a:ext cx="1270001" cy="1270000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6037" tIns="46037" rIns="46037" bIns="46037" numCol="1" anchor="t">
              <a:spAutoFit/>
            </a:bodyPr>
            <a:lstStyle/>
            <a:p>
              <a:pPr defTabSz="762000">
                <a:defRPr sz="2400" b="1">
                  <a:latin typeface="Comic Sans MS"/>
                  <a:ea typeface="Comic Sans MS"/>
                  <a:cs typeface="Comic Sans MS"/>
                  <a:sym typeface="Comic Sans MS"/>
                </a:defRPr>
              </a:pPr>
              <a:r>
                <a:t>AQ96</a:t>
              </a:r>
              <a:endParaRPr i="1"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defTabSz="762000">
                <a:defRPr sz="2400" b="1">
                  <a:latin typeface="Comic Sans MS"/>
                  <a:ea typeface="Comic Sans MS"/>
                  <a:cs typeface="Comic Sans MS"/>
                  <a:sym typeface="Comic Sans MS"/>
                </a:defRPr>
              </a:pPr>
              <a:r>
                <a:t>QJT72</a:t>
              </a:r>
              <a:endParaRPr i="1"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defTabSz="762000">
                <a:defRPr sz="2400" b="1">
                  <a:latin typeface="Comic Sans MS"/>
                  <a:ea typeface="Comic Sans MS"/>
                  <a:cs typeface="Comic Sans MS"/>
                  <a:sym typeface="Comic Sans MS"/>
                </a:defRPr>
              </a:pPr>
              <a:r>
                <a:t>K8</a:t>
              </a:r>
              <a:endParaRPr i="1"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defTabSz="762000">
                <a:defRPr sz="2400" b="1">
                  <a:latin typeface="Comic Sans MS"/>
                  <a:ea typeface="Comic Sans MS"/>
                  <a:cs typeface="Comic Sans MS"/>
                  <a:sym typeface="Comic Sans MS"/>
                </a:defRPr>
              </a:pPr>
              <a:r>
                <a:t>K4</a:t>
              </a:r>
            </a:p>
          </p:txBody>
        </p:sp>
        <p:grpSp>
          <p:nvGrpSpPr>
            <p:cNvPr id="235" name="Grupp 29"/>
            <p:cNvGrpSpPr/>
            <p:nvPr/>
          </p:nvGrpSpPr>
          <p:grpSpPr>
            <a:xfrm>
              <a:off x="0" y="189456"/>
              <a:ext cx="301490" cy="1389564"/>
              <a:chOff x="0" y="0"/>
              <a:chExt cx="301489" cy="1389562"/>
            </a:xfrm>
          </p:grpSpPr>
          <p:sp>
            <p:nvSpPr>
              <p:cNvPr id="231" name="Freeform 20"/>
              <p:cNvSpPr/>
              <p:nvPr/>
            </p:nvSpPr>
            <p:spPr>
              <a:xfrm>
                <a:off x="19057" y="0"/>
                <a:ext cx="263502" cy="28444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012" y="21600"/>
                    </a:moveTo>
                    <a:lnTo>
                      <a:pt x="13694" y="21600"/>
                    </a:lnTo>
                    <a:lnTo>
                      <a:pt x="13694" y="21479"/>
                    </a:lnTo>
                    <a:lnTo>
                      <a:pt x="12565" y="20031"/>
                    </a:lnTo>
                    <a:lnTo>
                      <a:pt x="12141" y="18463"/>
                    </a:lnTo>
                    <a:lnTo>
                      <a:pt x="12141" y="15687"/>
                    </a:lnTo>
                    <a:lnTo>
                      <a:pt x="12282" y="15687"/>
                    </a:lnTo>
                    <a:lnTo>
                      <a:pt x="13129" y="17859"/>
                    </a:lnTo>
                    <a:lnTo>
                      <a:pt x="13976" y="18704"/>
                    </a:lnTo>
                    <a:lnTo>
                      <a:pt x="14965" y="19307"/>
                    </a:lnTo>
                    <a:lnTo>
                      <a:pt x="16094" y="19669"/>
                    </a:lnTo>
                    <a:lnTo>
                      <a:pt x="16800" y="19790"/>
                    </a:lnTo>
                    <a:lnTo>
                      <a:pt x="17365" y="19911"/>
                    </a:lnTo>
                    <a:lnTo>
                      <a:pt x="18494" y="19669"/>
                    </a:lnTo>
                    <a:lnTo>
                      <a:pt x="19765" y="19187"/>
                    </a:lnTo>
                    <a:lnTo>
                      <a:pt x="19765" y="19066"/>
                    </a:lnTo>
                    <a:lnTo>
                      <a:pt x="21176" y="17256"/>
                    </a:lnTo>
                    <a:lnTo>
                      <a:pt x="21600" y="15204"/>
                    </a:lnTo>
                    <a:lnTo>
                      <a:pt x="21600" y="14601"/>
                    </a:lnTo>
                    <a:lnTo>
                      <a:pt x="21459" y="14118"/>
                    </a:lnTo>
                    <a:lnTo>
                      <a:pt x="21176" y="13032"/>
                    </a:lnTo>
                    <a:lnTo>
                      <a:pt x="19765" y="11222"/>
                    </a:lnTo>
                    <a:lnTo>
                      <a:pt x="19765" y="11343"/>
                    </a:lnTo>
                    <a:lnTo>
                      <a:pt x="16235" y="6999"/>
                    </a:lnTo>
                    <a:lnTo>
                      <a:pt x="16518" y="7120"/>
                    </a:lnTo>
                    <a:lnTo>
                      <a:pt x="13412" y="3741"/>
                    </a:lnTo>
                    <a:lnTo>
                      <a:pt x="10871" y="121"/>
                    </a:lnTo>
                    <a:lnTo>
                      <a:pt x="10729" y="0"/>
                    </a:lnTo>
                    <a:lnTo>
                      <a:pt x="8188" y="3741"/>
                    </a:lnTo>
                    <a:lnTo>
                      <a:pt x="5224" y="7120"/>
                    </a:lnTo>
                    <a:lnTo>
                      <a:pt x="5365" y="6999"/>
                    </a:lnTo>
                    <a:lnTo>
                      <a:pt x="1835" y="11343"/>
                    </a:lnTo>
                    <a:lnTo>
                      <a:pt x="1835" y="11222"/>
                    </a:lnTo>
                    <a:lnTo>
                      <a:pt x="424" y="13032"/>
                    </a:lnTo>
                    <a:lnTo>
                      <a:pt x="0" y="15084"/>
                    </a:lnTo>
                    <a:lnTo>
                      <a:pt x="424" y="17256"/>
                    </a:lnTo>
                    <a:lnTo>
                      <a:pt x="1835" y="19066"/>
                    </a:lnTo>
                    <a:lnTo>
                      <a:pt x="2965" y="19669"/>
                    </a:lnTo>
                    <a:lnTo>
                      <a:pt x="4235" y="19790"/>
                    </a:lnTo>
                    <a:lnTo>
                      <a:pt x="4800" y="19790"/>
                    </a:lnTo>
                    <a:lnTo>
                      <a:pt x="5506" y="19669"/>
                    </a:lnTo>
                    <a:lnTo>
                      <a:pt x="6635" y="19307"/>
                    </a:lnTo>
                    <a:lnTo>
                      <a:pt x="7624" y="18704"/>
                    </a:lnTo>
                    <a:lnTo>
                      <a:pt x="8471" y="17859"/>
                    </a:lnTo>
                    <a:lnTo>
                      <a:pt x="9035" y="16894"/>
                    </a:lnTo>
                    <a:lnTo>
                      <a:pt x="9318" y="15687"/>
                    </a:lnTo>
                    <a:lnTo>
                      <a:pt x="9459" y="15687"/>
                    </a:lnTo>
                    <a:lnTo>
                      <a:pt x="9459" y="18463"/>
                    </a:lnTo>
                    <a:lnTo>
                      <a:pt x="9035" y="20031"/>
                    </a:lnTo>
                    <a:lnTo>
                      <a:pt x="7906" y="21479"/>
                    </a:lnTo>
                    <a:lnTo>
                      <a:pt x="7906" y="21600"/>
                    </a:lnTo>
                    <a:lnTo>
                      <a:pt x="11012" y="21600"/>
                    </a:lnTo>
                  </a:path>
                </a:pathLst>
              </a:custGeom>
              <a:blipFill rotWithShape="1">
                <a:blip r:embed="rId2"/>
                <a:srcRect/>
                <a:tile tx="0" ty="0" sx="100000" sy="100000" flip="none" algn="tl"/>
              </a:blip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32" name="Freeform 21"/>
              <p:cNvSpPr/>
              <p:nvPr/>
            </p:nvSpPr>
            <p:spPr>
              <a:xfrm>
                <a:off x="14293" y="389316"/>
                <a:ext cx="271446" cy="2876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937" y="21600"/>
                    </a:moveTo>
                    <a:lnTo>
                      <a:pt x="15175" y="16110"/>
                    </a:lnTo>
                    <a:lnTo>
                      <a:pt x="14901" y="16110"/>
                    </a:lnTo>
                    <a:lnTo>
                      <a:pt x="18046" y="12769"/>
                    </a:lnTo>
                    <a:lnTo>
                      <a:pt x="20643" y="8950"/>
                    </a:lnTo>
                    <a:lnTo>
                      <a:pt x="20643" y="9070"/>
                    </a:lnTo>
                    <a:lnTo>
                      <a:pt x="21327" y="7399"/>
                    </a:lnTo>
                    <a:lnTo>
                      <a:pt x="21600" y="5370"/>
                    </a:lnTo>
                    <a:lnTo>
                      <a:pt x="21600" y="4893"/>
                    </a:lnTo>
                    <a:lnTo>
                      <a:pt x="21463" y="4535"/>
                    </a:lnTo>
                    <a:lnTo>
                      <a:pt x="21327" y="3580"/>
                    </a:lnTo>
                    <a:lnTo>
                      <a:pt x="20643" y="1671"/>
                    </a:lnTo>
                    <a:lnTo>
                      <a:pt x="19823" y="955"/>
                    </a:lnTo>
                    <a:lnTo>
                      <a:pt x="18866" y="477"/>
                    </a:lnTo>
                    <a:lnTo>
                      <a:pt x="16678" y="0"/>
                    </a:lnTo>
                    <a:lnTo>
                      <a:pt x="16268" y="0"/>
                    </a:lnTo>
                    <a:lnTo>
                      <a:pt x="14628" y="358"/>
                    </a:lnTo>
                    <a:lnTo>
                      <a:pt x="13671" y="955"/>
                    </a:lnTo>
                    <a:lnTo>
                      <a:pt x="12851" y="1671"/>
                    </a:lnTo>
                    <a:lnTo>
                      <a:pt x="12987" y="1671"/>
                    </a:lnTo>
                    <a:lnTo>
                      <a:pt x="11894" y="4177"/>
                    </a:lnTo>
                    <a:lnTo>
                      <a:pt x="11484" y="4893"/>
                    </a:lnTo>
                    <a:lnTo>
                      <a:pt x="10800" y="5131"/>
                    </a:lnTo>
                    <a:lnTo>
                      <a:pt x="10116" y="4893"/>
                    </a:lnTo>
                    <a:lnTo>
                      <a:pt x="9706" y="4177"/>
                    </a:lnTo>
                    <a:lnTo>
                      <a:pt x="8476" y="1671"/>
                    </a:lnTo>
                    <a:lnTo>
                      <a:pt x="8613" y="1671"/>
                    </a:lnTo>
                    <a:lnTo>
                      <a:pt x="7792" y="955"/>
                    </a:lnTo>
                    <a:lnTo>
                      <a:pt x="6972" y="477"/>
                    </a:lnTo>
                    <a:lnTo>
                      <a:pt x="4785" y="0"/>
                    </a:lnTo>
                    <a:lnTo>
                      <a:pt x="4238" y="0"/>
                    </a:lnTo>
                    <a:lnTo>
                      <a:pt x="3691" y="119"/>
                    </a:lnTo>
                    <a:lnTo>
                      <a:pt x="2734" y="358"/>
                    </a:lnTo>
                    <a:lnTo>
                      <a:pt x="1777" y="955"/>
                    </a:lnTo>
                    <a:lnTo>
                      <a:pt x="957" y="1671"/>
                    </a:lnTo>
                    <a:lnTo>
                      <a:pt x="273" y="3580"/>
                    </a:lnTo>
                    <a:lnTo>
                      <a:pt x="0" y="5370"/>
                    </a:lnTo>
                    <a:lnTo>
                      <a:pt x="137" y="7280"/>
                    </a:lnTo>
                    <a:lnTo>
                      <a:pt x="957" y="9070"/>
                    </a:lnTo>
                    <a:lnTo>
                      <a:pt x="820" y="8950"/>
                    </a:lnTo>
                    <a:lnTo>
                      <a:pt x="3554" y="12650"/>
                    </a:lnTo>
                    <a:lnTo>
                      <a:pt x="6562" y="16110"/>
                    </a:lnTo>
                    <a:lnTo>
                      <a:pt x="6425" y="16110"/>
                    </a:lnTo>
                    <a:lnTo>
                      <a:pt x="10663" y="21600"/>
                    </a:lnTo>
                    <a:lnTo>
                      <a:pt x="10937" y="21600"/>
                    </a:lnTo>
                  </a:path>
                </a:pathLst>
              </a:custGeom>
              <a:solidFill>
                <a:srgbClr val="FF0000"/>
              </a:solid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33" name="Freeform 22"/>
              <p:cNvSpPr/>
              <p:nvPr/>
            </p:nvSpPr>
            <p:spPr>
              <a:xfrm>
                <a:off x="4764" y="751619"/>
                <a:ext cx="288914" cy="28920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29" y="10800"/>
                    </a:moveTo>
                    <a:lnTo>
                      <a:pt x="3343" y="8426"/>
                    </a:lnTo>
                    <a:lnTo>
                      <a:pt x="6171" y="5815"/>
                    </a:lnTo>
                    <a:lnTo>
                      <a:pt x="8614" y="3086"/>
                    </a:lnTo>
                    <a:lnTo>
                      <a:pt x="10929" y="0"/>
                    </a:lnTo>
                    <a:lnTo>
                      <a:pt x="10800" y="119"/>
                    </a:lnTo>
                    <a:lnTo>
                      <a:pt x="12986" y="3086"/>
                    </a:lnTo>
                    <a:lnTo>
                      <a:pt x="15429" y="5934"/>
                    </a:lnTo>
                    <a:lnTo>
                      <a:pt x="18386" y="8426"/>
                    </a:lnTo>
                    <a:lnTo>
                      <a:pt x="21600" y="10800"/>
                    </a:lnTo>
                    <a:lnTo>
                      <a:pt x="21471" y="10800"/>
                    </a:lnTo>
                    <a:lnTo>
                      <a:pt x="18257" y="13174"/>
                    </a:lnTo>
                    <a:lnTo>
                      <a:pt x="15429" y="15785"/>
                    </a:lnTo>
                    <a:lnTo>
                      <a:pt x="12857" y="18514"/>
                    </a:lnTo>
                    <a:lnTo>
                      <a:pt x="10671" y="21600"/>
                    </a:lnTo>
                    <a:lnTo>
                      <a:pt x="8486" y="18633"/>
                    </a:lnTo>
                    <a:lnTo>
                      <a:pt x="6043" y="15785"/>
                    </a:lnTo>
                    <a:lnTo>
                      <a:pt x="3086" y="13174"/>
                    </a:lnTo>
                    <a:lnTo>
                      <a:pt x="0" y="10800"/>
                    </a:lnTo>
                    <a:lnTo>
                      <a:pt x="129" y="10800"/>
                    </a:lnTo>
                  </a:path>
                </a:pathLst>
              </a:custGeom>
              <a:solidFill>
                <a:srgbClr val="FF6600"/>
              </a:solid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34" name="Freeform 23"/>
              <p:cNvSpPr/>
              <p:nvPr/>
            </p:nvSpPr>
            <p:spPr>
              <a:xfrm>
                <a:off x="0" y="1099049"/>
                <a:ext cx="301490" cy="29051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8393" y="21600"/>
                    </a:moveTo>
                    <a:lnTo>
                      <a:pt x="8763" y="21128"/>
                    </a:lnTo>
                    <a:lnTo>
                      <a:pt x="9257" y="20420"/>
                    </a:lnTo>
                    <a:lnTo>
                      <a:pt x="9751" y="19003"/>
                    </a:lnTo>
                    <a:lnTo>
                      <a:pt x="9751" y="16052"/>
                    </a:lnTo>
                    <a:lnTo>
                      <a:pt x="9504" y="15462"/>
                    </a:lnTo>
                    <a:lnTo>
                      <a:pt x="9257" y="15344"/>
                    </a:lnTo>
                    <a:lnTo>
                      <a:pt x="8640" y="15462"/>
                    </a:lnTo>
                    <a:lnTo>
                      <a:pt x="7529" y="16761"/>
                    </a:lnTo>
                    <a:lnTo>
                      <a:pt x="6542" y="17705"/>
                    </a:lnTo>
                    <a:lnTo>
                      <a:pt x="5431" y="18295"/>
                    </a:lnTo>
                    <a:lnTo>
                      <a:pt x="3333" y="18531"/>
                    </a:lnTo>
                    <a:lnTo>
                      <a:pt x="1728" y="17941"/>
                    </a:lnTo>
                    <a:lnTo>
                      <a:pt x="864" y="16997"/>
                    </a:lnTo>
                    <a:lnTo>
                      <a:pt x="370" y="16289"/>
                    </a:lnTo>
                    <a:lnTo>
                      <a:pt x="0" y="14872"/>
                    </a:lnTo>
                    <a:lnTo>
                      <a:pt x="0" y="13102"/>
                    </a:lnTo>
                    <a:lnTo>
                      <a:pt x="370" y="11803"/>
                    </a:lnTo>
                    <a:lnTo>
                      <a:pt x="987" y="10387"/>
                    </a:lnTo>
                    <a:lnTo>
                      <a:pt x="1851" y="9443"/>
                    </a:lnTo>
                    <a:lnTo>
                      <a:pt x="2962" y="8970"/>
                    </a:lnTo>
                    <a:lnTo>
                      <a:pt x="4197" y="8852"/>
                    </a:lnTo>
                    <a:lnTo>
                      <a:pt x="5801" y="9207"/>
                    </a:lnTo>
                    <a:lnTo>
                      <a:pt x="7776" y="10151"/>
                    </a:lnTo>
                    <a:lnTo>
                      <a:pt x="8887" y="10505"/>
                    </a:lnTo>
                    <a:lnTo>
                      <a:pt x="9381" y="10505"/>
                    </a:lnTo>
                    <a:lnTo>
                      <a:pt x="9504" y="9915"/>
                    </a:lnTo>
                    <a:lnTo>
                      <a:pt x="9504" y="9443"/>
                    </a:lnTo>
                    <a:lnTo>
                      <a:pt x="8887" y="8852"/>
                    </a:lnTo>
                    <a:lnTo>
                      <a:pt x="7406" y="7672"/>
                    </a:lnTo>
                    <a:lnTo>
                      <a:pt x="6789" y="6492"/>
                    </a:lnTo>
                    <a:lnTo>
                      <a:pt x="6295" y="5430"/>
                    </a:lnTo>
                    <a:lnTo>
                      <a:pt x="6171" y="4131"/>
                    </a:lnTo>
                    <a:lnTo>
                      <a:pt x="6665" y="2243"/>
                    </a:lnTo>
                    <a:lnTo>
                      <a:pt x="7406" y="1298"/>
                    </a:lnTo>
                    <a:lnTo>
                      <a:pt x="8023" y="708"/>
                    </a:lnTo>
                    <a:lnTo>
                      <a:pt x="9257" y="118"/>
                    </a:lnTo>
                    <a:lnTo>
                      <a:pt x="10245" y="0"/>
                    </a:lnTo>
                    <a:lnTo>
                      <a:pt x="11479" y="0"/>
                    </a:lnTo>
                    <a:lnTo>
                      <a:pt x="12466" y="354"/>
                    </a:lnTo>
                    <a:lnTo>
                      <a:pt x="13577" y="708"/>
                    </a:lnTo>
                    <a:lnTo>
                      <a:pt x="14318" y="1298"/>
                    </a:lnTo>
                    <a:lnTo>
                      <a:pt x="15182" y="2715"/>
                    </a:lnTo>
                    <a:lnTo>
                      <a:pt x="15429" y="3895"/>
                    </a:lnTo>
                    <a:lnTo>
                      <a:pt x="15429" y="4957"/>
                    </a:lnTo>
                    <a:lnTo>
                      <a:pt x="15305" y="5311"/>
                    </a:lnTo>
                    <a:lnTo>
                      <a:pt x="15058" y="6138"/>
                    </a:lnTo>
                    <a:lnTo>
                      <a:pt x="14688" y="6846"/>
                    </a:lnTo>
                    <a:lnTo>
                      <a:pt x="14318" y="7436"/>
                    </a:lnTo>
                    <a:lnTo>
                      <a:pt x="13947" y="7908"/>
                    </a:lnTo>
                    <a:lnTo>
                      <a:pt x="13207" y="8498"/>
                    </a:lnTo>
                    <a:lnTo>
                      <a:pt x="12713" y="8852"/>
                    </a:lnTo>
                    <a:lnTo>
                      <a:pt x="12219" y="9325"/>
                    </a:lnTo>
                    <a:lnTo>
                      <a:pt x="12096" y="9915"/>
                    </a:lnTo>
                    <a:lnTo>
                      <a:pt x="12096" y="10387"/>
                    </a:lnTo>
                    <a:lnTo>
                      <a:pt x="12713" y="10623"/>
                    </a:lnTo>
                    <a:lnTo>
                      <a:pt x="13701" y="10151"/>
                    </a:lnTo>
                    <a:lnTo>
                      <a:pt x="14318" y="9915"/>
                    </a:lnTo>
                    <a:lnTo>
                      <a:pt x="14935" y="9443"/>
                    </a:lnTo>
                    <a:lnTo>
                      <a:pt x="16416" y="9089"/>
                    </a:lnTo>
                    <a:lnTo>
                      <a:pt x="18021" y="8852"/>
                    </a:lnTo>
                    <a:lnTo>
                      <a:pt x="18638" y="8970"/>
                    </a:lnTo>
                    <a:lnTo>
                      <a:pt x="19502" y="9325"/>
                    </a:lnTo>
                    <a:lnTo>
                      <a:pt x="19872" y="9561"/>
                    </a:lnTo>
                    <a:lnTo>
                      <a:pt x="20859" y="10741"/>
                    </a:lnTo>
                    <a:lnTo>
                      <a:pt x="21353" y="11803"/>
                    </a:lnTo>
                    <a:lnTo>
                      <a:pt x="21477" y="12748"/>
                    </a:lnTo>
                    <a:lnTo>
                      <a:pt x="21600" y="14046"/>
                    </a:lnTo>
                    <a:lnTo>
                      <a:pt x="21477" y="15108"/>
                    </a:lnTo>
                    <a:lnTo>
                      <a:pt x="21353" y="15816"/>
                    </a:lnTo>
                    <a:lnTo>
                      <a:pt x="20983" y="16643"/>
                    </a:lnTo>
                    <a:lnTo>
                      <a:pt x="20983" y="16407"/>
                    </a:lnTo>
                    <a:lnTo>
                      <a:pt x="21353" y="15934"/>
                    </a:lnTo>
                    <a:lnTo>
                      <a:pt x="20736" y="16879"/>
                    </a:lnTo>
                    <a:lnTo>
                      <a:pt x="19872" y="17941"/>
                    </a:lnTo>
                    <a:lnTo>
                      <a:pt x="18267" y="18531"/>
                    </a:lnTo>
                    <a:lnTo>
                      <a:pt x="17157" y="18531"/>
                    </a:lnTo>
                    <a:lnTo>
                      <a:pt x="15799" y="18059"/>
                    </a:lnTo>
                    <a:lnTo>
                      <a:pt x="14441" y="17115"/>
                    </a:lnTo>
                    <a:lnTo>
                      <a:pt x="13454" y="16052"/>
                    </a:lnTo>
                    <a:lnTo>
                      <a:pt x="12837" y="15462"/>
                    </a:lnTo>
                    <a:lnTo>
                      <a:pt x="12219" y="15344"/>
                    </a:lnTo>
                    <a:lnTo>
                      <a:pt x="11849" y="15698"/>
                    </a:lnTo>
                    <a:lnTo>
                      <a:pt x="11849" y="18885"/>
                    </a:lnTo>
                    <a:lnTo>
                      <a:pt x="12096" y="19711"/>
                    </a:lnTo>
                    <a:lnTo>
                      <a:pt x="12219" y="20420"/>
                    </a:lnTo>
                    <a:lnTo>
                      <a:pt x="12713" y="21128"/>
                    </a:lnTo>
                    <a:lnTo>
                      <a:pt x="13083" y="21600"/>
                    </a:lnTo>
                    <a:lnTo>
                      <a:pt x="8393" y="21600"/>
                    </a:lnTo>
                  </a:path>
                </a:pathLst>
              </a:custGeom>
              <a:solidFill>
                <a:srgbClr val="AFABAB"/>
              </a:solid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</p:grpSp>
      </p:grpSp>
      <p:sp>
        <p:nvSpPr>
          <p:cNvPr id="237" name="textruta 19"/>
          <p:cNvSpPr txBox="1"/>
          <p:nvPr/>
        </p:nvSpPr>
        <p:spPr>
          <a:xfrm>
            <a:off x="2441169" y="1164522"/>
            <a:ext cx="1397255" cy="396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000">
                <a:solidFill>
                  <a:srgbClr val="2E75B6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Odpiralec</a:t>
            </a:r>
          </a:p>
        </p:txBody>
      </p:sp>
      <p:grpSp>
        <p:nvGrpSpPr>
          <p:cNvPr id="240" name="Platshållare för innehåll 2"/>
          <p:cNvGrpSpPr/>
          <p:nvPr/>
        </p:nvGrpSpPr>
        <p:grpSpPr>
          <a:xfrm>
            <a:off x="3697408" y="5623078"/>
            <a:ext cx="1042228" cy="578302"/>
            <a:chOff x="0" y="0"/>
            <a:chExt cx="1042226" cy="578300"/>
          </a:xfrm>
        </p:grpSpPr>
        <p:sp>
          <p:nvSpPr>
            <p:cNvPr id="238" name="Rectangle"/>
            <p:cNvSpPr/>
            <p:nvPr/>
          </p:nvSpPr>
          <p:spPr>
            <a:xfrm>
              <a:off x="0" y="0"/>
              <a:ext cx="1042227" cy="578301"/>
            </a:xfrm>
            <a:prstGeom prst="rect">
              <a:avLst/>
            </a:prstGeom>
            <a:solidFill>
              <a:srgbClr val="0CB303"/>
            </a:solidFill>
            <a:ln w="9525" cap="flat">
              <a:solidFill>
                <a:srgbClr val="0CB30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lnSpc>
                  <a:spcPct val="72000"/>
                </a:lnSpc>
                <a:spcBef>
                  <a:spcPts val="1000"/>
                </a:spcBef>
                <a:defRPr sz="2800"/>
              </a:pPr>
              <a:endParaRPr/>
            </a:p>
          </p:txBody>
        </p:sp>
        <p:sp>
          <p:nvSpPr>
            <p:cNvPr id="239" name="Pass"/>
            <p:cNvSpPr txBox="1"/>
            <p:nvPr/>
          </p:nvSpPr>
          <p:spPr>
            <a:xfrm>
              <a:off x="50482" y="67042"/>
              <a:ext cx="941263" cy="5064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rmAutofit/>
            </a:bodyPr>
            <a:lstStyle>
              <a:lvl1pPr algn="ctr" defTabSz="877823">
                <a:lnSpc>
                  <a:spcPct val="72000"/>
                </a:lnSpc>
                <a:spcBef>
                  <a:spcPts val="900"/>
                </a:spcBef>
                <a:defRPr sz="2400">
                  <a:solidFill>
                    <a:srgbClr val="FFFFFF"/>
                  </a:solidFill>
                  <a:latin typeface="Arial Black"/>
                  <a:ea typeface="Arial Black"/>
                  <a:cs typeface="Arial Black"/>
                  <a:sym typeface="Arial Black"/>
                </a:defRPr>
              </a:lvl1pPr>
            </a:lstStyle>
            <a:p>
              <a:r>
                <a:t>Pass</a:t>
              </a:r>
            </a:p>
          </p:txBody>
        </p:sp>
      </p:grpSp>
      <p:sp>
        <p:nvSpPr>
          <p:cNvPr id="241" name="textruta 34"/>
          <p:cNvSpPr txBox="1"/>
          <p:nvPr/>
        </p:nvSpPr>
        <p:spPr>
          <a:xfrm>
            <a:off x="547165" y="3507597"/>
            <a:ext cx="2878285" cy="3926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ts val="2400"/>
              </a:lnSpc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t>3+ karte v kari, 12+ točk</a:t>
            </a:r>
          </a:p>
        </p:txBody>
      </p:sp>
      <p:sp>
        <p:nvSpPr>
          <p:cNvPr id="242" name="textruta 36"/>
          <p:cNvSpPr txBox="1"/>
          <p:nvPr/>
        </p:nvSpPr>
        <p:spPr>
          <a:xfrm>
            <a:off x="547165" y="4275964"/>
            <a:ext cx="3085854" cy="3926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ts val="2400"/>
              </a:lnSpc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t>4+ karte v srcu, 15-17 točk</a:t>
            </a:r>
          </a:p>
        </p:txBody>
      </p:sp>
      <p:sp>
        <p:nvSpPr>
          <p:cNvPr id="243" name="textruta 37"/>
          <p:cNvSpPr txBox="1"/>
          <p:nvPr/>
        </p:nvSpPr>
        <p:spPr>
          <a:xfrm>
            <a:off x="6533518" y="4274013"/>
            <a:ext cx="2058208" cy="4001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ts val="2400"/>
              </a:lnSpc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</a:lstStyle>
          <a:p>
            <a:r>
              <a:rPr lang="sl-SI" dirty="0"/>
              <a:t>b</a:t>
            </a:r>
            <a:r>
              <a:rPr dirty="0" err="1"/>
              <a:t>lackwood</a:t>
            </a:r>
            <a:r>
              <a:rPr dirty="0"/>
              <a:t> 4</a:t>
            </a:r>
            <a:r>
              <a:rPr lang="sl-SI" dirty="0"/>
              <a:t> </a:t>
            </a:r>
            <a:r>
              <a:rPr dirty="0"/>
              <a:t>NT</a:t>
            </a:r>
          </a:p>
        </p:txBody>
      </p:sp>
      <p:grpSp>
        <p:nvGrpSpPr>
          <p:cNvPr id="248" name="Grupp 60"/>
          <p:cNvGrpSpPr/>
          <p:nvPr/>
        </p:nvGrpSpPr>
        <p:grpSpPr>
          <a:xfrm>
            <a:off x="3676258" y="4862383"/>
            <a:ext cx="1054361" cy="701041"/>
            <a:chOff x="0" y="0"/>
            <a:chExt cx="1054359" cy="701040"/>
          </a:xfrm>
        </p:grpSpPr>
        <p:grpSp>
          <p:nvGrpSpPr>
            <p:cNvPr id="246" name="Rektangel med rundade hörn 46"/>
            <p:cNvGrpSpPr/>
            <p:nvPr/>
          </p:nvGrpSpPr>
          <p:grpSpPr>
            <a:xfrm>
              <a:off x="0" y="0"/>
              <a:ext cx="1054360" cy="701041"/>
              <a:chOff x="0" y="0"/>
              <a:chExt cx="1054359" cy="701040"/>
            </a:xfrm>
          </p:grpSpPr>
          <p:sp>
            <p:nvSpPr>
              <p:cNvPr id="244" name="Rounded Rectangle"/>
              <p:cNvSpPr/>
              <p:nvPr/>
            </p:nvSpPr>
            <p:spPr>
              <a:xfrm>
                <a:off x="0" y="46187"/>
                <a:ext cx="1054360" cy="582386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 w="57150" cap="flat">
                <a:solidFill>
                  <a:srgbClr val="FF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45" name="5"/>
              <p:cNvSpPr txBox="1"/>
              <p:nvPr/>
            </p:nvSpPr>
            <p:spPr>
              <a:xfrm>
                <a:off x="102725" y="0"/>
                <a:ext cx="848911" cy="7010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spAutoFit/>
              </a:bodyPr>
              <a:lstStyle>
                <a:lvl1pPr indent="93663">
                  <a:defRPr sz="3400">
                    <a:solidFill>
                      <a:srgbClr val="FF0000"/>
                    </a:solidFill>
                    <a:latin typeface="Arial Black"/>
                    <a:ea typeface="Arial Black"/>
                    <a:cs typeface="Arial Black"/>
                    <a:sym typeface="Arial Black"/>
                  </a:defRPr>
                </a:lvl1pPr>
              </a:lstStyle>
              <a:p>
                <a:r>
                  <a:t>5</a:t>
                </a:r>
              </a:p>
            </p:txBody>
          </p:sp>
        </p:grpSp>
        <p:sp>
          <p:nvSpPr>
            <p:cNvPr id="247" name="Freeform 21"/>
            <p:cNvSpPr/>
            <p:nvPr/>
          </p:nvSpPr>
          <p:spPr>
            <a:xfrm>
              <a:off x="550343" y="171444"/>
              <a:ext cx="302129" cy="3085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937" y="21600"/>
                  </a:moveTo>
                  <a:lnTo>
                    <a:pt x="15175" y="16110"/>
                  </a:lnTo>
                  <a:lnTo>
                    <a:pt x="14901" y="16110"/>
                  </a:lnTo>
                  <a:lnTo>
                    <a:pt x="18046" y="12769"/>
                  </a:lnTo>
                  <a:lnTo>
                    <a:pt x="20643" y="8950"/>
                  </a:lnTo>
                  <a:lnTo>
                    <a:pt x="20643" y="9070"/>
                  </a:lnTo>
                  <a:lnTo>
                    <a:pt x="21327" y="7399"/>
                  </a:lnTo>
                  <a:lnTo>
                    <a:pt x="21600" y="5370"/>
                  </a:lnTo>
                  <a:lnTo>
                    <a:pt x="21600" y="4893"/>
                  </a:lnTo>
                  <a:lnTo>
                    <a:pt x="21463" y="4535"/>
                  </a:lnTo>
                  <a:lnTo>
                    <a:pt x="21327" y="3580"/>
                  </a:lnTo>
                  <a:lnTo>
                    <a:pt x="20643" y="1671"/>
                  </a:lnTo>
                  <a:lnTo>
                    <a:pt x="19823" y="955"/>
                  </a:lnTo>
                  <a:lnTo>
                    <a:pt x="18866" y="477"/>
                  </a:lnTo>
                  <a:lnTo>
                    <a:pt x="16678" y="0"/>
                  </a:lnTo>
                  <a:lnTo>
                    <a:pt x="16268" y="0"/>
                  </a:lnTo>
                  <a:lnTo>
                    <a:pt x="14628" y="358"/>
                  </a:lnTo>
                  <a:lnTo>
                    <a:pt x="13671" y="955"/>
                  </a:lnTo>
                  <a:lnTo>
                    <a:pt x="12851" y="1671"/>
                  </a:lnTo>
                  <a:lnTo>
                    <a:pt x="12987" y="1671"/>
                  </a:lnTo>
                  <a:lnTo>
                    <a:pt x="11894" y="4177"/>
                  </a:lnTo>
                  <a:lnTo>
                    <a:pt x="11484" y="4893"/>
                  </a:lnTo>
                  <a:lnTo>
                    <a:pt x="10800" y="5131"/>
                  </a:lnTo>
                  <a:lnTo>
                    <a:pt x="10116" y="4893"/>
                  </a:lnTo>
                  <a:lnTo>
                    <a:pt x="9706" y="4177"/>
                  </a:lnTo>
                  <a:lnTo>
                    <a:pt x="8476" y="1671"/>
                  </a:lnTo>
                  <a:lnTo>
                    <a:pt x="8613" y="1671"/>
                  </a:lnTo>
                  <a:lnTo>
                    <a:pt x="7792" y="955"/>
                  </a:lnTo>
                  <a:lnTo>
                    <a:pt x="6972" y="477"/>
                  </a:lnTo>
                  <a:lnTo>
                    <a:pt x="4785" y="0"/>
                  </a:lnTo>
                  <a:lnTo>
                    <a:pt x="4238" y="0"/>
                  </a:lnTo>
                  <a:lnTo>
                    <a:pt x="3691" y="119"/>
                  </a:lnTo>
                  <a:lnTo>
                    <a:pt x="2734" y="358"/>
                  </a:lnTo>
                  <a:lnTo>
                    <a:pt x="1777" y="955"/>
                  </a:lnTo>
                  <a:lnTo>
                    <a:pt x="957" y="1671"/>
                  </a:lnTo>
                  <a:lnTo>
                    <a:pt x="273" y="3580"/>
                  </a:lnTo>
                  <a:lnTo>
                    <a:pt x="0" y="5370"/>
                  </a:lnTo>
                  <a:lnTo>
                    <a:pt x="137" y="7280"/>
                  </a:lnTo>
                  <a:lnTo>
                    <a:pt x="957" y="9070"/>
                  </a:lnTo>
                  <a:lnTo>
                    <a:pt x="820" y="8950"/>
                  </a:lnTo>
                  <a:lnTo>
                    <a:pt x="3554" y="12650"/>
                  </a:lnTo>
                  <a:lnTo>
                    <a:pt x="6562" y="16110"/>
                  </a:lnTo>
                  <a:lnTo>
                    <a:pt x="6425" y="16110"/>
                  </a:lnTo>
                  <a:lnTo>
                    <a:pt x="10663" y="21600"/>
                  </a:lnTo>
                  <a:lnTo>
                    <a:pt x="10937" y="21600"/>
                  </a:lnTo>
                </a:path>
              </a:pathLst>
            </a:custGeom>
            <a:solidFill>
              <a:srgbClr val="FF0000"/>
            </a:solidFill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grpSp>
        <p:nvGrpSpPr>
          <p:cNvPr id="253" name="Grupp 38"/>
          <p:cNvGrpSpPr/>
          <p:nvPr/>
        </p:nvGrpSpPr>
        <p:grpSpPr>
          <a:xfrm>
            <a:off x="5186941" y="4854985"/>
            <a:ext cx="1054361" cy="701041"/>
            <a:chOff x="0" y="0"/>
            <a:chExt cx="1054359" cy="701040"/>
          </a:xfrm>
        </p:grpSpPr>
        <p:grpSp>
          <p:nvGrpSpPr>
            <p:cNvPr id="251" name="Rektangel med rundade hörn 46"/>
            <p:cNvGrpSpPr/>
            <p:nvPr/>
          </p:nvGrpSpPr>
          <p:grpSpPr>
            <a:xfrm>
              <a:off x="0" y="0"/>
              <a:ext cx="1054360" cy="701041"/>
              <a:chOff x="0" y="0"/>
              <a:chExt cx="1054359" cy="701040"/>
            </a:xfrm>
          </p:grpSpPr>
          <p:sp>
            <p:nvSpPr>
              <p:cNvPr id="249" name="Rounded Rectangle"/>
              <p:cNvSpPr/>
              <p:nvPr/>
            </p:nvSpPr>
            <p:spPr>
              <a:xfrm>
                <a:off x="0" y="46187"/>
                <a:ext cx="1054360" cy="582386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 w="57150" cap="flat">
                <a:solidFill>
                  <a:srgbClr val="FF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50" name="6"/>
              <p:cNvSpPr txBox="1"/>
              <p:nvPr/>
            </p:nvSpPr>
            <p:spPr>
              <a:xfrm>
                <a:off x="102725" y="0"/>
                <a:ext cx="848911" cy="7010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spAutoFit/>
              </a:bodyPr>
              <a:lstStyle>
                <a:lvl1pPr indent="93663">
                  <a:defRPr sz="3400">
                    <a:solidFill>
                      <a:srgbClr val="FF0000"/>
                    </a:solidFill>
                    <a:latin typeface="Arial Black"/>
                    <a:ea typeface="Arial Black"/>
                    <a:cs typeface="Arial Black"/>
                    <a:sym typeface="Arial Black"/>
                  </a:defRPr>
                </a:lvl1pPr>
              </a:lstStyle>
              <a:p>
                <a:r>
                  <a:t>6</a:t>
                </a:r>
              </a:p>
            </p:txBody>
          </p:sp>
        </p:grpSp>
        <p:sp>
          <p:nvSpPr>
            <p:cNvPr id="252" name="Freeform 21"/>
            <p:cNvSpPr/>
            <p:nvPr/>
          </p:nvSpPr>
          <p:spPr>
            <a:xfrm>
              <a:off x="550343" y="171444"/>
              <a:ext cx="302129" cy="3085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937" y="21600"/>
                  </a:moveTo>
                  <a:lnTo>
                    <a:pt x="15175" y="16110"/>
                  </a:lnTo>
                  <a:lnTo>
                    <a:pt x="14901" y="16110"/>
                  </a:lnTo>
                  <a:lnTo>
                    <a:pt x="18046" y="12769"/>
                  </a:lnTo>
                  <a:lnTo>
                    <a:pt x="20643" y="8950"/>
                  </a:lnTo>
                  <a:lnTo>
                    <a:pt x="20643" y="9070"/>
                  </a:lnTo>
                  <a:lnTo>
                    <a:pt x="21327" y="7399"/>
                  </a:lnTo>
                  <a:lnTo>
                    <a:pt x="21600" y="5370"/>
                  </a:lnTo>
                  <a:lnTo>
                    <a:pt x="21600" y="4893"/>
                  </a:lnTo>
                  <a:lnTo>
                    <a:pt x="21463" y="4535"/>
                  </a:lnTo>
                  <a:lnTo>
                    <a:pt x="21327" y="3580"/>
                  </a:lnTo>
                  <a:lnTo>
                    <a:pt x="20643" y="1671"/>
                  </a:lnTo>
                  <a:lnTo>
                    <a:pt x="19823" y="955"/>
                  </a:lnTo>
                  <a:lnTo>
                    <a:pt x="18866" y="477"/>
                  </a:lnTo>
                  <a:lnTo>
                    <a:pt x="16678" y="0"/>
                  </a:lnTo>
                  <a:lnTo>
                    <a:pt x="16268" y="0"/>
                  </a:lnTo>
                  <a:lnTo>
                    <a:pt x="14628" y="358"/>
                  </a:lnTo>
                  <a:lnTo>
                    <a:pt x="13671" y="955"/>
                  </a:lnTo>
                  <a:lnTo>
                    <a:pt x="12851" y="1671"/>
                  </a:lnTo>
                  <a:lnTo>
                    <a:pt x="12987" y="1671"/>
                  </a:lnTo>
                  <a:lnTo>
                    <a:pt x="11894" y="4177"/>
                  </a:lnTo>
                  <a:lnTo>
                    <a:pt x="11484" y="4893"/>
                  </a:lnTo>
                  <a:lnTo>
                    <a:pt x="10800" y="5131"/>
                  </a:lnTo>
                  <a:lnTo>
                    <a:pt x="10116" y="4893"/>
                  </a:lnTo>
                  <a:lnTo>
                    <a:pt x="9706" y="4177"/>
                  </a:lnTo>
                  <a:lnTo>
                    <a:pt x="8476" y="1671"/>
                  </a:lnTo>
                  <a:lnTo>
                    <a:pt x="8613" y="1671"/>
                  </a:lnTo>
                  <a:lnTo>
                    <a:pt x="7792" y="955"/>
                  </a:lnTo>
                  <a:lnTo>
                    <a:pt x="6972" y="477"/>
                  </a:lnTo>
                  <a:lnTo>
                    <a:pt x="4785" y="0"/>
                  </a:lnTo>
                  <a:lnTo>
                    <a:pt x="4238" y="0"/>
                  </a:lnTo>
                  <a:lnTo>
                    <a:pt x="3691" y="119"/>
                  </a:lnTo>
                  <a:lnTo>
                    <a:pt x="2734" y="358"/>
                  </a:lnTo>
                  <a:lnTo>
                    <a:pt x="1777" y="955"/>
                  </a:lnTo>
                  <a:lnTo>
                    <a:pt x="957" y="1671"/>
                  </a:lnTo>
                  <a:lnTo>
                    <a:pt x="273" y="3580"/>
                  </a:lnTo>
                  <a:lnTo>
                    <a:pt x="0" y="5370"/>
                  </a:lnTo>
                  <a:lnTo>
                    <a:pt x="137" y="7280"/>
                  </a:lnTo>
                  <a:lnTo>
                    <a:pt x="957" y="9070"/>
                  </a:lnTo>
                  <a:lnTo>
                    <a:pt x="820" y="8950"/>
                  </a:lnTo>
                  <a:lnTo>
                    <a:pt x="3554" y="12650"/>
                  </a:lnTo>
                  <a:lnTo>
                    <a:pt x="6562" y="16110"/>
                  </a:lnTo>
                  <a:lnTo>
                    <a:pt x="6425" y="16110"/>
                  </a:lnTo>
                  <a:lnTo>
                    <a:pt x="10663" y="21600"/>
                  </a:lnTo>
                  <a:lnTo>
                    <a:pt x="10937" y="21600"/>
                  </a:lnTo>
                </a:path>
              </a:pathLst>
            </a:custGeom>
            <a:solidFill>
              <a:srgbClr val="FF0000"/>
            </a:solidFill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grpSp>
        <p:nvGrpSpPr>
          <p:cNvPr id="256" name="Rektangel med rundade hörn 44"/>
          <p:cNvGrpSpPr/>
          <p:nvPr/>
        </p:nvGrpSpPr>
        <p:grpSpPr>
          <a:xfrm>
            <a:off x="5158204" y="4145874"/>
            <a:ext cx="1106262" cy="614205"/>
            <a:chOff x="0" y="0"/>
            <a:chExt cx="1106260" cy="614204"/>
          </a:xfrm>
        </p:grpSpPr>
        <p:sp>
          <p:nvSpPr>
            <p:cNvPr id="254" name="Rounded Rectangle"/>
            <p:cNvSpPr/>
            <p:nvPr/>
          </p:nvSpPr>
          <p:spPr>
            <a:xfrm>
              <a:off x="0" y="0"/>
              <a:ext cx="1106261" cy="602689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57150" cap="flat">
              <a:solidFill>
                <a:srgbClr val="03A6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/>
              <a:endParaRPr/>
            </a:p>
          </p:txBody>
        </p:sp>
        <p:sp>
          <p:nvSpPr>
            <p:cNvPr id="255" name="4NT"/>
            <p:cNvSpPr txBox="1"/>
            <p:nvPr/>
          </p:nvSpPr>
          <p:spPr>
            <a:xfrm>
              <a:off x="103716" y="14764"/>
              <a:ext cx="898829" cy="5994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2800">
                  <a:latin typeface="Arial Black"/>
                  <a:ea typeface="Arial Black"/>
                  <a:cs typeface="Arial Black"/>
                  <a:sym typeface="Arial Black"/>
                </a:defRPr>
              </a:lvl1pPr>
            </a:lstStyle>
            <a:p>
              <a:r>
                <a:t>4NT</a:t>
              </a:r>
            </a:p>
          </p:txBody>
        </p:sp>
      </p:grpSp>
      <p:grpSp>
        <p:nvGrpSpPr>
          <p:cNvPr id="261" name="Grupp 45"/>
          <p:cNvGrpSpPr/>
          <p:nvPr/>
        </p:nvGrpSpPr>
        <p:grpSpPr>
          <a:xfrm>
            <a:off x="5145211" y="3360037"/>
            <a:ext cx="1054361" cy="701041"/>
            <a:chOff x="0" y="0"/>
            <a:chExt cx="1054359" cy="701040"/>
          </a:xfrm>
        </p:grpSpPr>
        <p:grpSp>
          <p:nvGrpSpPr>
            <p:cNvPr id="259" name="Rektangel med rundade hörn 46"/>
            <p:cNvGrpSpPr/>
            <p:nvPr/>
          </p:nvGrpSpPr>
          <p:grpSpPr>
            <a:xfrm>
              <a:off x="0" y="0"/>
              <a:ext cx="1054360" cy="701041"/>
              <a:chOff x="0" y="0"/>
              <a:chExt cx="1054359" cy="701040"/>
            </a:xfrm>
          </p:grpSpPr>
          <p:sp>
            <p:nvSpPr>
              <p:cNvPr id="257" name="Rounded Rectangle"/>
              <p:cNvSpPr/>
              <p:nvPr/>
            </p:nvSpPr>
            <p:spPr>
              <a:xfrm>
                <a:off x="0" y="46187"/>
                <a:ext cx="1054360" cy="582386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 w="57150" cap="flat">
                <a:solidFill>
                  <a:srgbClr val="03A6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58" name="1"/>
              <p:cNvSpPr txBox="1"/>
              <p:nvPr/>
            </p:nvSpPr>
            <p:spPr>
              <a:xfrm>
                <a:off x="102725" y="0"/>
                <a:ext cx="848911" cy="7010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spAutoFit/>
              </a:bodyPr>
              <a:lstStyle>
                <a:lvl1pPr indent="93663">
                  <a:defRPr sz="3400">
                    <a:solidFill>
                      <a:srgbClr val="FF0000"/>
                    </a:solidFill>
                    <a:latin typeface="Arial Black"/>
                    <a:ea typeface="Arial Black"/>
                    <a:cs typeface="Arial Black"/>
                    <a:sym typeface="Arial Black"/>
                  </a:defRPr>
                </a:lvl1pPr>
              </a:lstStyle>
              <a:p>
                <a:r>
                  <a:t>1</a:t>
                </a:r>
              </a:p>
            </p:txBody>
          </p:sp>
        </p:grpSp>
        <p:sp>
          <p:nvSpPr>
            <p:cNvPr id="260" name="Freeform 21"/>
            <p:cNvSpPr/>
            <p:nvPr/>
          </p:nvSpPr>
          <p:spPr>
            <a:xfrm>
              <a:off x="550343" y="171444"/>
              <a:ext cx="302129" cy="3085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937" y="21600"/>
                  </a:moveTo>
                  <a:lnTo>
                    <a:pt x="15175" y="16110"/>
                  </a:lnTo>
                  <a:lnTo>
                    <a:pt x="14901" y="16110"/>
                  </a:lnTo>
                  <a:lnTo>
                    <a:pt x="18046" y="12769"/>
                  </a:lnTo>
                  <a:lnTo>
                    <a:pt x="20643" y="8950"/>
                  </a:lnTo>
                  <a:lnTo>
                    <a:pt x="20643" y="9070"/>
                  </a:lnTo>
                  <a:lnTo>
                    <a:pt x="21327" y="7399"/>
                  </a:lnTo>
                  <a:lnTo>
                    <a:pt x="21600" y="5370"/>
                  </a:lnTo>
                  <a:lnTo>
                    <a:pt x="21600" y="4893"/>
                  </a:lnTo>
                  <a:lnTo>
                    <a:pt x="21463" y="4535"/>
                  </a:lnTo>
                  <a:lnTo>
                    <a:pt x="21327" y="3580"/>
                  </a:lnTo>
                  <a:lnTo>
                    <a:pt x="20643" y="1671"/>
                  </a:lnTo>
                  <a:lnTo>
                    <a:pt x="19823" y="955"/>
                  </a:lnTo>
                  <a:lnTo>
                    <a:pt x="18866" y="477"/>
                  </a:lnTo>
                  <a:lnTo>
                    <a:pt x="16678" y="0"/>
                  </a:lnTo>
                  <a:lnTo>
                    <a:pt x="16268" y="0"/>
                  </a:lnTo>
                  <a:lnTo>
                    <a:pt x="14628" y="358"/>
                  </a:lnTo>
                  <a:lnTo>
                    <a:pt x="13671" y="955"/>
                  </a:lnTo>
                  <a:lnTo>
                    <a:pt x="12851" y="1671"/>
                  </a:lnTo>
                  <a:lnTo>
                    <a:pt x="12987" y="1671"/>
                  </a:lnTo>
                  <a:lnTo>
                    <a:pt x="11894" y="4177"/>
                  </a:lnTo>
                  <a:lnTo>
                    <a:pt x="11484" y="4893"/>
                  </a:lnTo>
                  <a:lnTo>
                    <a:pt x="10800" y="5131"/>
                  </a:lnTo>
                  <a:lnTo>
                    <a:pt x="10116" y="4893"/>
                  </a:lnTo>
                  <a:lnTo>
                    <a:pt x="9706" y="4177"/>
                  </a:lnTo>
                  <a:lnTo>
                    <a:pt x="8476" y="1671"/>
                  </a:lnTo>
                  <a:lnTo>
                    <a:pt x="8613" y="1671"/>
                  </a:lnTo>
                  <a:lnTo>
                    <a:pt x="7792" y="955"/>
                  </a:lnTo>
                  <a:lnTo>
                    <a:pt x="6972" y="477"/>
                  </a:lnTo>
                  <a:lnTo>
                    <a:pt x="4785" y="0"/>
                  </a:lnTo>
                  <a:lnTo>
                    <a:pt x="4238" y="0"/>
                  </a:lnTo>
                  <a:lnTo>
                    <a:pt x="3691" y="119"/>
                  </a:lnTo>
                  <a:lnTo>
                    <a:pt x="2734" y="358"/>
                  </a:lnTo>
                  <a:lnTo>
                    <a:pt x="1777" y="955"/>
                  </a:lnTo>
                  <a:lnTo>
                    <a:pt x="957" y="1671"/>
                  </a:lnTo>
                  <a:lnTo>
                    <a:pt x="273" y="3580"/>
                  </a:lnTo>
                  <a:lnTo>
                    <a:pt x="0" y="5370"/>
                  </a:lnTo>
                  <a:lnTo>
                    <a:pt x="137" y="7280"/>
                  </a:lnTo>
                  <a:lnTo>
                    <a:pt x="957" y="9070"/>
                  </a:lnTo>
                  <a:lnTo>
                    <a:pt x="820" y="8950"/>
                  </a:lnTo>
                  <a:lnTo>
                    <a:pt x="3554" y="12650"/>
                  </a:lnTo>
                  <a:lnTo>
                    <a:pt x="6562" y="16110"/>
                  </a:lnTo>
                  <a:lnTo>
                    <a:pt x="6425" y="16110"/>
                  </a:lnTo>
                  <a:lnTo>
                    <a:pt x="10663" y="21600"/>
                  </a:lnTo>
                  <a:lnTo>
                    <a:pt x="10937" y="21600"/>
                  </a:lnTo>
                </a:path>
              </a:pathLst>
            </a:custGeom>
            <a:solidFill>
              <a:srgbClr val="FF0000"/>
            </a:solidFill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grpSp>
        <p:nvGrpSpPr>
          <p:cNvPr id="266" name="Grupp 48"/>
          <p:cNvGrpSpPr/>
          <p:nvPr/>
        </p:nvGrpSpPr>
        <p:grpSpPr>
          <a:xfrm>
            <a:off x="3664572" y="3387603"/>
            <a:ext cx="1054361" cy="701041"/>
            <a:chOff x="0" y="0"/>
            <a:chExt cx="1054359" cy="701040"/>
          </a:xfrm>
        </p:grpSpPr>
        <p:grpSp>
          <p:nvGrpSpPr>
            <p:cNvPr id="264" name="Rektangel med rundade hörn 46"/>
            <p:cNvGrpSpPr/>
            <p:nvPr/>
          </p:nvGrpSpPr>
          <p:grpSpPr>
            <a:xfrm>
              <a:off x="0" y="-1"/>
              <a:ext cx="1054360" cy="701041"/>
              <a:chOff x="0" y="0"/>
              <a:chExt cx="1054359" cy="701040"/>
            </a:xfrm>
          </p:grpSpPr>
          <p:sp>
            <p:nvSpPr>
              <p:cNvPr id="262" name="Rounded Rectangle"/>
              <p:cNvSpPr/>
              <p:nvPr/>
            </p:nvSpPr>
            <p:spPr>
              <a:xfrm>
                <a:off x="0" y="46187"/>
                <a:ext cx="1054360" cy="582386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 w="38100" cap="flat">
                <a:solidFill>
                  <a:srgbClr val="BFBFBF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63" name="1"/>
              <p:cNvSpPr txBox="1"/>
              <p:nvPr/>
            </p:nvSpPr>
            <p:spPr>
              <a:xfrm>
                <a:off x="93200" y="-1"/>
                <a:ext cx="867961" cy="7010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spAutoFit/>
              </a:bodyPr>
              <a:lstStyle>
                <a:lvl1pPr indent="93663">
                  <a:defRPr sz="3400">
                    <a:solidFill>
                      <a:srgbClr val="CC6600"/>
                    </a:solidFill>
                    <a:latin typeface="Arial Black"/>
                    <a:ea typeface="Arial Black"/>
                    <a:cs typeface="Arial Black"/>
                    <a:sym typeface="Arial Black"/>
                  </a:defRPr>
                </a:lvl1pPr>
              </a:lstStyle>
              <a:p>
                <a:r>
                  <a:t>1</a:t>
                </a:r>
              </a:p>
            </p:txBody>
          </p:sp>
        </p:grpSp>
        <p:sp>
          <p:nvSpPr>
            <p:cNvPr id="265" name="Freeform 22"/>
            <p:cNvSpPr/>
            <p:nvPr/>
          </p:nvSpPr>
          <p:spPr>
            <a:xfrm>
              <a:off x="569850" y="167494"/>
              <a:ext cx="321572" cy="3102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9" y="10800"/>
                  </a:moveTo>
                  <a:lnTo>
                    <a:pt x="3343" y="8426"/>
                  </a:lnTo>
                  <a:lnTo>
                    <a:pt x="6171" y="5815"/>
                  </a:lnTo>
                  <a:lnTo>
                    <a:pt x="8614" y="3086"/>
                  </a:lnTo>
                  <a:lnTo>
                    <a:pt x="10929" y="0"/>
                  </a:lnTo>
                  <a:lnTo>
                    <a:pt x="10800" y="119"/>
                  </a:lnTo>
                  <a:lnTo>
                    <a:pt x="12986" y="3086"/>
                  </a:lnTo>
                  <a:lnTo>
                    <a:pt x="15429" y="5934"/>
                  </a:lnTo>
                  <a:lnTo>
                    <a:pt x="18386" y="8426"/>
                  </a:lnTo>
                  <a:lnTo>
                    <a:pt x="21600" y="10800"/>
                  </a:lnTo>
                  <a:lnTo>
                    <a:pt x="21471" y="10800"/>
                  </a:lnTo>
                  <a:lnTo>
                    <a:pt x="18257" y="13174"/>
                  </a:lnTo>
                  <a:lnTo>
                    <a:pt x="15429" y="15785"/>
                  </a:lnTo>
                  <a:lnTo>
                    <a:pt x="12857" y="18514"/>
                  </a:lnTo>
                  <a:lnTo>
                    <a:pt x="10671" y="21600"/>
                  </a:lnTo>
                  <a:lnTo>
                    <a:pt x="8486" y="18633"/>
                  </a:lnTo>
                  <a:lnTo>
                    <a:pt x="6043" y="15785"/>
                  </a:lnTo>
                  <a:lnTo>
                    <a:pt x="3086" y="13174"/>
                  </a:lnTo>
                  <a:lnTo>
                    <a:pt x="0" y="10800"/>
                  </a:lnTo>
                  <a:lnTo>
                    <a:pt x="129" y="10800"/>
                  </a:lnTo>
                </a:path>
              </a:pathLst>
            </a:custGeom>
            <a:solidFill>
              <a:srgbClr val="FF6600"/>
            </a:solidFill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sp>
        <p:nvSpPr>
          <p:cNvPr id="267" name="textruta 64"/>
          <p:cNvSpPr txBox="1"/>
          <p:nvPr/>
        </p:nvSpPr>
        <p:spPr>
          <a:xfrm>
            <a:off x="607658" y="5016574"/>
            <a:ext cx="1585200" cy="3926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ts val="2400"/>
              </a:lnSpc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t>2 asa</a:t>
            </a:r>
          </a:p>
        </p:txBody>
      </p:sp>
      <p:sp>
        <p:nvSpPr>
          <p:cNvPr id="268" name="textruta 65"/>
          <p:cNvSpPr txBox="1"/>
          <p:nvPr/>
        </p:nvSpPr>
        <p:spPr>
          <a:xfrm>
            <a:off x="6533516" y="4962504"/>
            <a:ext cx="2058208" cy="4001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ts val="2400"/>
              </a:lnSpc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rPr lang="sl-SI" dirty="0" err="1"/>
              <a:t>k</a:t>
            </a:r>
            <a:r>
              <a:rPr dirty="0" err="1"/>
              <a:t>ončni</a:t>
            </a:r>
            <a:r>
              <a:rPr dirty="0"/>
              <a:t> </a:t>
            </a:r>
            <a:r>
              <a:rPr dirty="0" err="1"/>
              <a:t>kontrak</a:t>
            </a:r>
            <a:r>
              <a:rPr lang="sl-SI" dirty="0"/>
              <a:t>t</a:t>
            </a:r>
            <a:endParaRPr dirty="0"/>
          </a:p>
        </p:txBody>
      </p:sp>
      <p:sp>
        <p:nvSpPr>
          <p:cNvPr id="269" name="Rektangel med rundade hörn 1"/>
          <p:cNvSpPr/>
          <p:nvPr/>
        </p:nvSpPr>
        <p:spPr>
          <a:xfrm>
            <a:off x="4509856" y="2041244"/>
            <a:ext cx="825624" cy="825623"/>
          </a:xfrm>
          <a:prstGeom prst="roundRect">
            <a:avLst>
              <a:gd name="adj" fmla="val 16667"/>
            </a:avLst>
          </a:prstGeom>
          <a:solidFill>
            <a:srgbClr val="009900"/>
          </a:solidFill>
          <a:ln w="12700">
            <a:solidFill>
              <a:srgbClr val="42719B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274" name="Grupp 50"/>
          <p:cNvGrpSpPr/>
          <p:nvPr/>
        </p:nvGrpSpPr>
        <p:grpSpPr>
          <a:xfrm>
            <a:off x="3660645" y="4110041"/>
            <a:ext cx="1054361" cy="701041"/>
            <a:chOff x="0" y="0"/>
            <a:chExt cx="1054359" cy="701040"/>
          </a:xfrm>
        </p:grpSpPr>
        <p:grpSp>
          <p:nvGrpSpPr>
            <p:cNvPr id="272" name="Rektangel med rundade hörn 46"/>
            <p:cNvGrpSpPr/>
            <p:nvPr/>
          </p:nvGrpSpPr>
          <p:grpSpPr>
            <a:xfrm>
              <a:off x="0" y="0"/>
              <a:ext cx="1054360" cy="701041"/>
              <a:chOff x="0" y="0"/>
              <a:chExt cx="1054359" cy="701040"/>
            </a:xfrm>
          </p:grpSpPr>
          <p:sp>
            <p:nvSpPr>
              <p:cNvPr id="270" name="Rounded Rectangle"/>
              <p:cNvSpPr/>
              <p:nvPr/>
            </p:nvSpPr>
            <p:spPr>
              <a:xfrm>
                <a:off x="0" y="46187"/>
                <a:ext cx="1054360" cy="582386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 w="57150" cap="flat">
                <a:solidFill>
                  <a:srgbClr val="FF9933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71" name="3"/>
              <p:cNvSpPr txBox="1"/>
              <p:nvPr/>
            </p:nvSpPr>
            <p:spPr>
              <a:xfrm>
                <a:off x="102725" y="0"/>
                <a:ext cx="848911" cy="7010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spAutoFit/>
              </a:bodyPr>
              <a:lstStyle>
                <a:lvl1pPr indent="93663">
                  <a:defRPr sz="3400">
                    <a:solidFill>
                      <a:srgbClr val="FF0000"/>
                    </a:solidFill>
                    <a:latin typeface="Arial Black"/>
                    <a:ea typeface="Arial Black"/>
                    <a:cs typeface="Arial Black"/>
                    <a:sym typeface="Arial Black"/>
                  </a:defRPr>
                </a:lvl1pPr>
              </a:lstStyle>
              <a:p>
                <a:r>
                  <a:t>3</a:t>
                </a:r>
              </a:p>
            </p:txBody>
          </p:sp>
        </p:grpSp>
        <p:sp>
          <p:nvSpPr>
            <p:cNvPr id="273" name="Freeform 21"/>
            <p:cNvSpPr/>
            <p:nvPr/>
          </p:nvSpPr>
          <p:spPr>
            <a:xfrm>
              <a:off x="550343" y="171444"/>
              <a:ext cx="302129" cy="3085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937" y="21600"/>
                  </a:moveTo>
                  <a:lnTo>
                    <a:pt x="15175" y="16110"/>
                  </a:lnTo>
                  <a:lnTo>
                    <a:pt x="14901" y="16110"/>
                  </a:lnTo>
                  <a:lnTo>
                    <a:pt x="18046" y="12769"/>
                  </a:lnTo>
                  <a:lnTo>
                    <a:pt x="20643" y="8950"/>
                  </a:lnTo>
                  <a:lnTo>
                    <a:pt x="20643" y="9070"/>
                  </a:lnTo>
                  <a:lnTo>
                    <a:pt x="21327" y="7399"/>
                  </a:lnTo>
                  <a:lnTo>
                    <a:pt x="21600" y="5370"/>
                  </a:lnTo>
                  <a:lnTo>
                    <a:pt x="21600" y="4893"/>
                  </a:lnTo>
                  <a:lnTo>
                    <a:pt x="21463" y="4535"/>
                  </a:lnTo>
                  <a:lnTo>
                    <a:pt x="21327" y="3580"/>
                  </a:lnTo>
                  <a:lnTo>
                    <a:pt x="20643" y="1671"/>
                  </a:lnTo>
                  <a:lnTo>
                    <a:pt x="19823" y="955"/>
                  </a:lnTo>
                  <a:lnTo>
                    <a:pt x="18866" y="477"/>
                  </a:lnTo>
                  <a:lnTo>
                    <a:pt x="16678" y="0"/>
                  </a:lnTo>
                  <a:lnTo>
                    <a:pt x="16268" y="0"/>
                  </a:lnTo>
                  <a:lnTo>
                    <a:pt x="14628" y="358"/>
                  </a:lnTo>
                  <a:lnTo>
                    <a:pt x="13671" y="955"/>
                  </a:lnTo>
                  <a:lnTo>
                    <a:pt x="12851" y="1671"/>
                  </a:lnTo>
                  <a:lnTo>
                    <a:pt x="12987" y="1671"/>
                  </a:lnTo>
                  <a:lnTo>
                    <a:pt x="11894" y="4177"/>
                  </a:lnTo>
                  <a:lnTo>
                    <a:pt x="11484" y="4893"/>
                  </a:lnTo>
                  <a:lnTo>
                    <a:pt x="10800" y="5131"/>
                  </a:lnTo>
                  <a:lnTo>
                    <a:pt x="10116" y="4893"/>
                  </a:lnTo>
                  <a:lnTo>
                    <a:pt x="9706" y="4177"/>
                  </a:lnTo>
                  <a:lnTo>
                    <a:pt x="8476" y="1671"/>
                  </a:lnTo>
                  <a:lnTo>
                    <a:pt x="8613" y="1671"/>
                  </a:lnTo>
                  <a:lnTo>
                    <a:pt x="7792" y="955"/>
                  </a:lnTo>
                  <a:lnTo>
                    <a:pt x="6972" y="477"/>
                  </a:lnTo>
                  <a:lnTo>
                    <a:pt x="4785" y="0"/>
                  </a:lnTo>
                  <a:lnTo>
                    <a:pt x="4238" y="0"/>
                  </a:lnTo>
                  <a:lnTo>
                    <a:pt x="3691" y="119"/>
                  </a:lnTo>
                  <a:lnTo>
                    <a:pt x="2734" y="358"/>
                  </a:lnTo>
                  <a:lnTo>
                    <a:pt x="1777" y="955"/>
                  </a:lnTo>
                  <a:lnTo>
                    <a:pt x="957" y="1671"/>
                  </a:lnTo>
                  <a:lnTo>
                    <a:pt x="273" y="3580"/>
                  </a:lnTo>
                  <a:lnTo>
                    <a:pt x="0" y="5370"/>
                  </a:lnTo>
                  <a:lnTo>
                    <a:pt x="137" y="7280"/>
                  </a:lnTo>
                  <a:lnTo>
                    <a:pt x="957" y="9070"/>
                  </a:lnTo>
                  <a:lnTo>
                    <a:pt x="820" y="8950"/>
                  </a:lnTo>
                  <a:lnTo>
                    <a:pt x="3554" y="12650"/>
                  </a:lnTo>
                  <a:lnTo>
                    <a:pt x="6562" y="16110"/>
                  </a:lnTo>
                  <a:lnTo>
                    <a:pt x="6425" y="16110"/>
                  </a:lnTo>
                  <a:lnTo>
                    <a:pt x="10663" y="21600"/>
                  </a:lnTo>
                  <a:lnTo>
                    <a:pt x="10937" y="21600"/>
                  </a:lnTo>
                </a:path>
              </a:pathLst>
            </a:custGeom>
            <a:solidFill>
              <a:srgbClr val="FF0000"/>
            </a:solidFill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sp>
        <p:nvSpPr>
          <p:cNvPr id="275" name="textruta 19"/>
          <p:cNvSpPr txBox="1"/>
          <p:nvPr/>
        </p:nvSpPr>
        <p:spPr>
          <a:xfrm>
            <a:off x="5842570" y="1119140"/>
            <a:ext cx="1399541" cy="396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000">
                <a:solidFill>
                  <a:srgbClr val="2E75B6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Odzivalec</a:t>
            </a:r>
          </a:p>
        </p:txBody>
      </p:sp>
      <p:sp>
        <p:nvSpPr>
          <p:cNvPr id="276" name="textruta 36"/>
          <p:cNvSpPr txBox="1"/>
          <p:nvPr/>
        </p:nvSpPr>
        <p:spPr>
          <a:xfrm>
            <a:off x="6524775" y="3440979"/>
            <a:ext cx="3085854" cy="3926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ts val="2400"/>
              </a:lnSpc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t>4+ karte v srcu, 6+ točk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Rectangle 4"/>
          <p:cNvSpPr txBox="1">
            <a:spLocks noGrp="1"/>
          </p:cNvSpPr>
          <p:nvPr>
            <p:ph type="sldNum" sz="quarter" idx="2"/>
          </p:nvPr>
        </p:nvSpPr>
        <p:spPr>
          <a:xfrm>
            <a:off x="407999" y="6400801"/>
            <a:ext cx="191717" cy="30480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>
              <a:defRPr sz="1400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fld id="{86CB4B4D-7CA3-9044-876B-883B54F8677D}" type="slidenum">
              <a:t>4</a:t>
            </a:fld>
            <a:endParaRPr/>
          </a:p>
        </p:txBody>
      </p:sp>
      <p:sp>
        <p:nvSpPr>
          <p:cNvPr id="279" name="Rubrik 1"/>
          <p:cNvSpPr txBox="1">
            <a:spLocks noGrp="1"/>
          </p:cNvSpPr>
          <p:nvPr>
            <p:ph type="title"/>
          </p:nvPr>
        </p:nvSpPr>
        <p:spPr>
          <a:xfrm>
            <a:off x="208528" y="204042"/>
            <a:ext cx="7459785" cy="640277"/>
          </a:xfrm>
          <a:prstGeom prst="rect">
            <a:avLst/>
          </a:prstGeom>
        </p:spPr>
        <p:txBody>
          <a:bodyPr/>
          <a:lstStyle>
            <a:lvl1pPr>
              <a:defRPr sz="30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</a:lstStyle>
          <a:p>
            <a:r>
              <a:t>Primer</a:t>
            </a:r>
          </a:p>
        </p:txBody>
      </p:sp>
      <p:pic>
        <p:nvPicPr>
          <p:cNvPr id="280" name="Bildobjekt 2" descr="Bildobjekt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603" y="1229971"/>
            <a:ext cx="3405674" cy="3736829"/>
          </a:xfrm>
          <a:prstGeom prst="rect">
            <a:avLst/>
          </a:prstGeom>
          <a:ln w="12700">
            <a:miter lim="400000"/>
          </a:ln>
        </p:spPr>
      </p:pic>
      <p:pic>
        <p:nvPicPr>
          <p:cNvPr id="281" name="Bildobjekt 3" descr="Bildobjekt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0611" y="1211311"/>
            <a:ext cx="3406573" cy="3718784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86" name="Grupp 48"/>
          <p:cNvGrpSpPr/>
          <p:nvPr/>
        </p:nvGrpSpPr>
        <p:grpSpPr>
          <a:xfrm>
            <a:off x="3778894" y="2111143"/>
            <a:ext cx="770712" cy="491101"/>
            <a:chOff x="0" y="0"/>
            <a:chExt cx="770710" cy="491100"/>
          </a:xfrm>
        </p:grpSpPr>
        <p:grpSp>
          <p:nvGrpSpPr>
            <p:cNvPr id="284" name="Rektangel med rundade hörn 49"/>
            <p:cNvGrpSpPr/>
            <p:nvPr/>
          </p:nvGrpSpPr>
          <p:grpSpPr>
            <a:xfrm>
              <a:off x="0" y="0"/>
              <a:ext cx="770711" cy="491101"/>
              <a:chOff x="0" y="0"/>
              <a:chExt cx="770710" cy="491100"/>
            </a:xfrm>
          </p:grpSpPr>
          <p:sp>
            <p:nvSpPr>
              <p:cNvPr id="282" name="Rounded Rectangle"/>
              <p:cNvSpPr/>
              <p:nvPr/>
            </p:nvSpPr>
            <p:spPr>
              <a:xfrm>
                <a:off x="0" y="16364"/>
                <a:ext cx="770711" cy="432092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 w="38100" cap="flat">
                <a:solidFill>
                  <a:srgbClr val="BFBFBF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3400">
                    <a:solidFill>
                      <a:srgbClr val="CC6600"/>
                    </a:solidFill>
                    <a:latin typeface="Arial Black"/>
                    <a:ea typeface="Arial Black"/>
                    <a:cs typeface="Arial Black"/>
                    <a:sym typeface="Arial Black"/>
                  </a:defRPr>
                </a:pPr>
                <a:endParaRPr/>
              </a:p>
            </p:txBody>
          </p:sp>
          <p:sp>
            <p:nvSpPr>
              <p:cNvPr id="283" name="1"/>
              <p:cNvSpPr txBox="1"/>
              <p:nvPr/>
            </p:nvSpPr>
            <p:spPr>
              <a:xfrm>
                <a:off x="40142" y="0"/>
                <a:ext cx="634987" cy="49110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36000" tIns="36000" rIns="36000" bIns="36000" numCol="1" anchor="ctr">
                <a:spAutoFit/>
              </a:bodyPr>
              <a:lstStyle>
                <a:lvl1pPr indent="93663">
                  <a:defRPr sz="2400">
                    <a:solidFill>
                      <a:srgbClr val="CC6600"/>
                    </a:solidFill>
                    <a:latin typeface="Arial Black"/>
                    <a:ea typeface="Arial Black"/>
                    <a:cs typeface="Arial Black"/>
                    <a:sym typeface="Arial Black"/>
                  </a:defRPr>
                </a:lvl1pPr>
              </a:lstStyle>
              <a:p>
                <a:r>
                  <a:t>1</a:t>
                </a:r>
              </a:p>
            </p:txBody>
          </p:sp>
        </p:grpSp>
        <p:sp>
          <p:nvSpPr>
            <p:cNvPr id="285" name="Freeform 22"/>
            <p:cNvSpPr/>
            <p:nvPr/>
          </p:nvSpPr>
          <p:spPr>
            <a:xfrm>
              <a:off x="386971" y="122430"/>
              <a:ext cx="228798" cy="2207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9" y="10800"/>
                  </a:moveTo>
                  <a:lnTo>
                    <a:pt x="3343" y="8426"/>
                  </a:lnTo>
                  <a:lnTo>
                    <a:pt x="6171" y="5815"/>
                  </a:lnTo>
                  <a:lnTo>
                    <a:pt x="8614" y="3086"/>
                  </a:lnTo>
                  <a:lnTo>
                    <a:pt x="10929" y="0"/>
                  </a:lnTo>
                  <a:lnTo>
                    <a:pt x="10800" y="119"/>
                  </a:lnTo>
                  <a:lnTo>
                    <a:pt x="12986" y="3086"/>
                  </a:lnTo>
                  <a:lnTo>
                    <a:pt x="15429" y="5934"/>
                  </a:lnTo>
                  <a:lnTo>
                    <a:pt x="18386" y="8426"/>
                  </a:lnTo>
                  <a:lnTo>
                    <a:pt x="21600" y="10800"/>
                  </a:lnTo>
                  <a:lnTo>
                    <a:pt x="21471" y="10800"/>
                  </a:lnTo>
                  <a:lnTo>
                    <a:pt x="18257" y="13174"/>
                  </a:lnTo>
                  <a:lnTo>
                    <a:pt x="15429" y="15785"/>
                  </a:lnTo>
                  <a:lnTo>
                    <a:pt x="12857" y="18514"/>
                  </a:lnTo>
                  <a:lnTo>
                    <a:pt x="10671" y="21600"/>
                  </a:lnTo>
                  <a:lnTo>
                    <a:pt x="8486" y="18633"/>
                  </a:lnTo>
                  <a:lnTo>
                    <a:pt x="6043" y="15785"/>
                  </a:lnTo>
                  <a:lnTo>
                    <a:pt x="3086" y="13174"/>
                  </a:lnTo>
                  <a:lnTo>
                    <a:pt x="0" y="10800"/>
                  </a:lnTo>
                  <a:lnTo>
                    <a:pt x="129" y="10800"/>
                  </a:lnTo>
                </a:path>
              </a:pathLst>
            </a:custGeom>
            <a:solidFill>
              <a:srgbClr val="FF6600"/>
            </a:solidFill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grpSp>
        <p:nvGrpSpPr>
          <p:cNvPr id="291" name="Grupp 55"/>
          <p:cNvGrpSpPr/>
          <p:nvPr/>
        </p:nvGrpSpPr>
        <p:grpSpPr>
          <a:xfrm>
            <a:off x="5294343" y="2105318"/>
            <a:ext cx="766669" cy="491101"/>
            <a:chOff x="0" y="0"/>
            <a:chExt cx="766668" cy="491100"/>
          </a:xfrm>
        </p:grpSpPr>
        <p:grpSp>
          <p:nvGrpSpPr>
            <p:cNvPr id="289" name="Rektangel med rundade hörn 46"/>
            <p:cNvGrpSpPr/>
            <p:nvPr/>
          </p:nvGrpSpPr>
          <p:grpSpPr>
            <a:xfrm>
              <a:off x="0" y="-1"/>
              <a:ext cx="766669" cy="491102"/>
              <a:chOff x="0" y="0"/>
              <a:chExt cx="766668" cy="491100"/>
            </a:xfrm>
          </p:grpSpPr>
          <p:sp>
            <p:nvSpPr>
              <p:cNvPr id="287" name="Rounded Rectangle"/>
              <p:cNvSpPr/>
              <p:nvPr/>
            </p:nvSpPr>
            <p:spPr>
              <a:xfrm>
                <a:off x="0" y="22188"/>
                <a:ext cx="766669" cy="420445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 w="38100" cap="flat">
                <a:solidFill>
                  <a:srgbClr val="03A6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88" name="1"/>
              <p:cNvSpPr txBox="1"/>
              <p:nvPr/>
            </p:nvSpPr>
            <p:spPr>
              <a:xfrm>
                <a:off x="39573" y="0"/>
                <a:ext cx="632082" cy="49110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36000" tIns="36000" rIns="36000" bIns="36000" numCol="1" anchor="ctr">
                <a:spAutoFit/>
              </a:bodyPr>
              <a:lstStyle>
                <a:lvl1pPr indent="93663">
                  <a:defRPr sz="2400">
                    <a:solidFill>
                      <a:srgbClr val="FF0000"/>
                    </a:solidFill>
                    <a:latin typeface="Arial Black"/>
                    <a:ea typeface="Arial Black"/>
                    <a:cs typeface="Arial Black"/>
                    <a:sym typeface="Arial Black"/>
                  </a:defRPr>
                </a:lvl1pPr>
              </a:lstStyle>
              <a:p>
                <a:r>
                  <a:t>1</a:t>
                </a:r>
              </a:p>
            </p:txBody>
          </p:sp>
        </p:grpSp>
        <p:sp>
          <p:nvSpPr>
            <p:cNvPr id="290" name="Freeform 21"/>
            <p:cNvSpPr/>
            <p:nvPr/>
          </p:nvSpPr>
          <p:spPr>
            <a:xfrm>
              <a:off x="397942" y="127123"/>
              <a:ext cx="214965" cy="2195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937" y="21600"/>
                  </a:moveTo>
                  <a:lnTo>
                    <a:pt x="15175" y="16110"/>
                  </a:lnTo>
                  <a:lnTo>
                    <a:pt x="14901" y="16110"/>
                  </a:lnTo>
                  <a:lnTo>
                    <a:pt x="18046" y="12769"/>
                  </a:lnTo>
                  <a:lnTo>
                    <a:pt x="20643" y="8950"/>
                  </a:lnTo>
                  <a:lnTo>
                    <a:pt x="20643" y="9070"/>
                  </a:lnTo>
                  <a:lnTo>
                    <a:pt x="21327" y="7399"/>
                  </a:lnTo>
                  <a:lnTo>
                    <a:pt x="21600" y="5370"/>
                  </a:lnTo>
                  <a:lnTo>
                    <a:pt x="21600" y="4893"/>
                  </a:lnTo>
                  <a:lnTo>
                    <a:pt x="21463" y="4535"/>
                  </a:lnTo>
                  <a:lnTo>
                    <a:pt x="21327" y="3580"/>
                  </a:lnTo>
                  <a:lnTo>
                    <a:pt x="20643" y="1671"/>
                  </a:lnTo>
                  <a:lnTo>
                    <a:pt x="19823" y="955"/>
                  </a:lnTo>
                  <a:lnTo>
                    <a:pt x="18866" y="477"/>
                  </a:lnTo>
                  <a:lnTo>
                    <a:pt x="16678" y="0"/>
                  </a:lnTo>
                  <a:lnTo>
                    <a:pt x="16268" y="0"/>
                  </a:lnTo>
                  <a:lnTo>
                    <a:pt x="14628" y="358"/>
                  </a:lnTo>
                  <a:lnTo>
                    <a:pt x="13671" y="955"/>
                  </a:lnTo>
                  <a:lnTo>
                    <a:pt x="12851" y="1671"/>
                  </a:lnTo>
                  <a:lnTo>
                    <a:pt x="12987" y="1671"/>
                  </a:lnTo>
                  <a:lnTo>
                    <a:pt x="11894" y="4177"/>
                  </a:lnTo>
                  <a:lnTo>
                    <a:pt x="11484" y="4893"/>
                  </a:lnTo>
                  <a:lnTo>
                    <a:pt x="10800" y="5131"/>
                  </a:lnTo>
                  <a:lnTo>
                    <a:pt x="10116" y="4893"/>
                  </a:lnTo>
                  <a:lnTo>
                    <a:pt x="9706" y="4177"/>
                  </a:lnTo>
                  <a:lnTo>
                    <a:pt x="8476" y="1671"/>
                  </a:lnTo>
                  <a:lnTo>
                    <a:pt x="8613" y="1671"/>
                  </a:lnTo>
                  <a:lnTo>
                    <a:pt x="7792" y="955"/>
                  </a:lnTo>
                  <a:lnTo>
                    <a:pt x="6972" y="477"/>
                  </a:lnTo>
                  <a:lnTo>
                    <a:pt x="4785" y="0"/>
                  </a:lnTo>
                  <a:lnTo>
                    <a:pt x="4238" y="0"/>
                  </a:lnTo>
                  <a:lnTo>
                    <a:pt x="3691" y="119"/>
                  </a:lnTo>
                  <a:lnTo>
                    <a:pt x="2734" y="358"/>
                  </a:lnTo>
                  <a:lnTo>
                    <a:pt x="1777" y="955"/>
                  </a:lnTo>
                  <a:lnTo>
                    <a:pt x="957" y="1671"/>
                  </a:lnTo>
                  <a:lnTo>
                    <a:pt x="273" y="3580"/>
                  </a:lnTo>
                  <a:lnTo>
                    <a:pt x="0" y="5370"/>
                  </a:lnTo>
                  <a:lnTo>
                    <a:pt x="137" y="7280"/>
                  </a:lnTo>
                  <a:lnTo>
                    <a:pt x="957" y="9070"/>
                  </a:lnTo>
                  <a:lnTo>
                    <a:pt x="820" y="8950"/>
                  </a:lnTo>
                  <a:lnTo>
                    <a:pt x="3554" y="12650"/>
                  </a:lnTo>
                  <a:lnTo>
                    <a:pt x="6562" y="16110"/>
                  </a:lnTo>
                  <a:lnTo>
                    <a:pt x="6425" y="16110"/>
                  </a:lnTo>
                  <a:lnTo>
                    <a:pt x="10663" y="21600"/>
                  </a:lnTo>
                  <a:lnTo>
                    <a:pt x="10937" y="21600"/>
                  </a:lnTo>
                </a:path>
              </a:pathLst>
            </a:custGeom>
            <a:solidFill>
              <a:srgbClr val="FF0000"/>
            </a:solidFill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grpSp>
        <p:nvGrpSpPr>
          <p:cNvPr id="296" name="Grupp 58"/>
          <p:cNvGrpSpPr/>
          <p:nvPr/>
        </p:nvGrpSpPr>
        <p:grpSpPr>
          <a:xfrm>
            <a:off x="3766846" y="2774406"/>
            <a:ext cx="766669" cy="491101"/>
            <a:chOff x="0" y="0"/>
            <a:chExt cx="766668" cy="491100"/>
          </a:xfrm>
        </p:grpSpPr>
        <p:grpSp>
          <p:nvGrpSpPr>
            <p:cNvPr id="294" name="Rektangel med rundade hörn 46"/>
            <p:cNvGrpSpPr/>
            <p:nvPr/>
          </p:nvGrpSpPr>
          <p:grpSpPr>
            <a:xfrm>
              <a:off x="0" y="-1"/>
              <a:ext cx="766669" cy="491102"/>
              <a:chOff x="0" y="0"/>
              <a:chExt cx="766668" cy="491100"/>
            </a:xfrm>
          </p:grpSpPr>
          <p:sp>
            <p:nvSpPr>
              <p:cNvPr id="292" name="Rounded Rectangle"/>
              <p:cNvSpPr/>
              <p:nvPr/>
            </p:nvSpPr>
            <p:spPr>
              <a:xfrm>
                <a:off x="0" y="22188"/>
                <a:ext cx="766669" cy="420445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 w="38100" cap="flat">
                <a:solidFill>
                  <a:srgbClr val="BFBFBF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93" name="3"/>
              <p:cNvSpPr txBox="1"/>
              <p:nvPr/>
            </p:nvSpPr>
            <p:spPr>
              <a:xfrm>
                <a:off x="39573" y="0"/>
                <a:ext cx="632082" cy="49110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36000" tIns="36000" rIns="36000" bIns="36000" numCol="1" anchor="ctr">
                <a:spAutoFit/>
              </a:bodyPr>
              <a:lstStyle>
                <a:lvl1pPr indent="93663">
                  <a:defRPr sz="2400">
                    <a:solidFill>
                      <a:srgbClr val="FF0000"/>
                    </a:solidFill>
                    <a:latin typeface="Arial Black"/>
                    <a:ea typeface="Arial Black"/>
                    <a:cs typeface="Arial Black"/>
                    <a:sym typeface="Arial Black"/>
                  </a:defRPr>
                </a:lvl1pPr>
              </a:lstStyle>
              <a:p>
                <a:r>
                  <a:t>3</a:t>
                </a:r>
              </a:p>
            </p:txBody>
          </p:sp>
        </p:grpSp>
        <p:sp>
          <p:nvSpPr>
            <p:cNvPr id="295" name="Freeform 21"/>
            <p:cNvSpPr/>
            <p:nvPr/>
          </p:nvSpPr>
          <p:spPr>
            <a:xfrm>
              <a:off x="397942" y="127123"/>
              <a:ext cx="214965" cy="2195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937" y="21600"/>
                  </a:moveTo>
                  <a:lnTo>
                    <a:pt x="15175" y="16110"/>
                  </a:lnTo>
                  <a:lnTo>
                    <a:pt x="14901" y="16110"/>
                  </a:lnTo>
                  <a:lnTo>
                    <a:pt x="18046" y="12769"/>
                  </a:lnTo>
                  <a:lnTo>
                    <a:pt x="20643" y="8950"/>
                  </a:lnTo>
                  <a:lnTo>
                    <a:pt x="20643" y="9070"/>
                  </a:lnTo>
                  <a:lnTo>
                    <a:pt x="21327" y="7399"/>
                  </a:lnTo>
                  <a:lnTo>
                    <a:pt x="21600" y="5370"/>
                  </a:lnTo>
                  <a:lnTo>
                    <a:pt x="21600" y="4893"/>
                  </a:lnTo>
                  <a:lnTo>
                    <a:pt x="21463" y="4535"/>
                  </a:lnTo>
                  <a:lnTo>
                    <a:pt x="21327" y="3580"/>
                  </a:lnTo>
                  <a:lnTo>
                    <a:pt x="20643" y="1671"/>
                  </a:lnTo>
                  <a:lnTo>
                    <a:pt x="19823" y="955"/>
                  </a:lnTo>
                  <a:lnTo>
                    <a:pt x="18866" y="477"/>
                  </a:lnTo>
                  <a:lnTo>
                    <a:pt x="16678" y="0"/>
                  </a:lnTo>
                  <a:lnTo>
                    <a:pt x="16268" y="0"/>
                  </a:lnTo>
                  <a:lnTo>
                    <a:pt x="14628" y="358"/>
                  </a:lnTo>
                  <a:lnTo>
                    <a:pt x="13671" y="955"/>
                  </a:lnTo>
                  <a:lnTo>
                    <a:pt x="12851" y="1671"/>
                  </a:lnTo>
                  <a:lnTo>
                    <a:pt x="12987" y="1671"/>
                  </a:lnTo>
                  <a:lnTo>
                    <a:pt x="11894" y="4177"/>
                  </a:lnTo>
                  <a:lnTo>
                    <a:pt x="11484" y="4893"/>
                  </a:lnTo>
                  <a:lnTo>
                    <a:pt x="10800" y="5131"/>
                  </a:lnTo>
                  <a:lnTo>
                    <a:pt x="10116" y="4893"/>
                  </a:lnTo>
                  <a:lnTo>
                    <a:pt x="9706" y="4177"/>
                  </a:lnTo>
                  <a:lnTo>
                    <a:pt x="8476" y="1671"/>
                  </a:lnTo>
                  <a:lnTo>
                    <a:pt x="8613" y="1671"/>
                  </a:lnTo>
                  <a:lnTo>
                    <a:pt x="7792" y="955"/>
                  </a:lnTo>
                  <a:lnTo>
                    <a:pt x="6972" y="477"/>
                  </a:lnTo>
                  <a:lnTo>
                    <a:pt x="4785" y="0"/>
                  </a:lnTo>
                  <a:lnTo>
                    <a:pt x="4238" y="0"/>
                  </a:lnTo>
                  <a:lnTo>
                    <a:pt x="3691" y="119"/>
                  </a:lnTo>
                  <a:lnTo>
                    <a:pt x="2734" y="358"/>
                  </a:lnTo>
                  <a:lnTo>
                    <a:pt x="1777" y="955"/>
                  </a:lnTo>
                  <a:lnTo>
                    <a:pt x="957" y="1671"/>
                  </a:lnTo>
                  <a:lnTo>
                    <a:pt x="273" y="3580"/>
                  </a:lnTo>
                  <a:lnTo>
                    <a:pt x="0" y="5370"/>
                  </a:lnTo>
                  <a:lnTo>
                    <a:pt x="137" y="7280"/>
                  </a:lnTo>
                  <a:lnTo>
                    <a:pt x="957" y="9070"/>
                  </a:lnTo>
                  <a:lnTo>
                    <a:pt x="820" y="8950"/>
                  </a:lnTo>
                  <a:lnTo>
                    <a:pt x="3554" y="12650"/>
                  </a:lnTo>
                  <a:lnTo>
                    <a:pt x="6562" y="16110"/>
                  </a:lnTo>
                  <a:lnTo>
                    <a:pt x="6425" y="16110"/>
                  </a:lnTo>
                  <a:lnTo>
                    <a:pt x="10663" y="21600"/>
                  </a:lnTo>
                  <a:lnTo>
                    <a:pt x="10937" y="21600"/>
                  </a:lnTo>
                </a:path>
              </a:pathLst>
            </a:custGeom>
            <a:solidFill>
              <a:srgbClr val="FF0000"/>
            </a:solidFill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grpSp>
        <p:nvGrpSpPr>
          <p:cNvPr id="299" name="Rektangel med rundade hörn 44"/>
          <p:cNvGrpSpPr/>
          <p:nvPr/>
        </p:nvGrpSpPr>
        <p:grpSpPr>
          <a:xfrm>
            <a:off x="5243805" y="2796594"/>
            <a:ext cx="867748" cy="413140"/>
            <a:chOff x="0" y="22860"/>
            <a:chExt cx="867747" cy="413138"/>
          </a:xfrm>
        </p:grpSpPr>
        <p:sp>
          <p:nvSpPr>
            <p:cNvPr id="297" name="Rounded Rectangle"/>
            <p:cNvSpPr/>
            <p:nvPr/>
          </p:nvSpPr>
          <p:spPr>
            <a:xfrm>
              <a:off x="0" y="22860"/>
              <a:ext cx="867748" cy="413140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38100" cap="flat">
              <a:solidFill>
                <a:srgbClr val="03A6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/>
              <a:endParaRPr/>
            </a:p>
          </p:txBody>
        </p:sp>
        <p:sp>
          <p:nvSpPr>
            <p:cNvPr id="298" name="4NT"/>
            <p:cNvSpPr/>
            <p:nvPr/>
          </p:nvSpPr>
          <p:spPr>
            <a:xfrm>
              <a:off x="84938" y="242569"/>
              <a:ext cx="732052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2200">
                  <a:latin typeface="Arial Black"/>
                  <a:ea typeface="Arial Black"/>
                  <a:cs typeface="Arial Black"/>
                  <a:sym typeface="Arial Black"/>
                </a:defRPr>
              </a:lvl1pPr>
            </a:lstStyle>
            <a:p>
              <a:r>
                <a:t>4NT</a:t>
              </a:r>
            </a:p>
          </p:txBody>
        </p:sp>
      </p:grpSp>
      <p:grpSp>
        <p:nvGrpSpPr>
          <p:cNvPr id="304" name="Grupp 68"/>
          <p:cNvGrpSpPr/>
          <p:nvPr/>
        </p:nvGrpSpPr>
        <p:grpSpPr>
          <a:xfrm>
            <a:off x="5294343" y="3426394"/>
            <a:ext cx="766669" cy="491101"/>
            <a:chOff x="0" y="0"/>
            <a:chExt cx="766668" cy="491100"/>
          </a:xfrm>
        </p:grpSpPr>
        <p:grpSp>
          <p:nvGrpSpPr>
            <p:cNvPr id="302" name="Rektangel med rundade hörn 46"/>
            <p:cNvGrpSpPr/>
            <p:nvPr/>
          </p:nvGrpSpPr>
          <p:grpSpPr>
            <a:xfrm>
              <a:off x="0" y="-1"/>
              <a:ext cx="766669" cy="491102"/>
              <a:chOff x="0" y="0"/>
              <a:chExt cx="766668" cy="491100"/>
            </a:xfrm>
          </p:grpSpPr>
          <p:sp>
            <p:nvSpPr>
              <p:cNvPr id="300" name="Rounded Rectangle"/>
              <p:cNvSpPr/>
              <p:nvPr/>
            </p:nvSpPr>
            <p:spPr>
              <a:xfrm>
                <a:off x="0" y="22188"/>
                <a:ext cx="766669" cy="420445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 w="38100" cap="flat">
                <a:solidFill>
                  <a:srgbClr val="FF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301" name="6"/>
              <p:cNvSpPr txBox="1"/>
              <p:nvPr/>
            </p:nvSpPr>
            <p:spPr>
              <a:xfrm>
                <a:off x="39573" y="0"/>
                <a:ext cx="632082" cy="49110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36000" tIns="36000" rIns="36000" bIns="36000" numCol="1" anchor="ctr">
                <a:spAutoFit/>
              </a:bodyPr>
              <a:lstStyle>
                <a:lvl1pPr indent="93663">
                  <a:defRPr sz="2400">
                    <a:solidFill>
                      <a:srgbClr val="FF0000"/>
                    </a:solidFill>
                    <a:latin typeface="Arial Black"/>
                    <a:ea typeface="Arial Black"/>
                    <a:cs typeface="Arial Black"/>
                    <a:sym typeface="Arial Black"/>
                  </a:defRPr>
                </a:lvl1pPr>
              </a:lstStyle>
              <a:p>
                <a:r>
                  <a:t>6</a:t>
                </a:r>
              </a:p>
            </p:txBody>
          </p:sp>
        </p:grpSp>
        <p:sp>
          <p:nvSpPr>
            <p:cNvPr id="303" name="Freeform 21"/>
            <p:cNvSpPr/>
            <p:nvPr/>
          </p:nvSpPr>
          <p:spPr>
            <a:xfrm>
              <a:off x="397942" y="127123"/>
              <a:ext cx="214965" cy="2195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937" y="21600"/>
                  </a:moveTo>
                  <a:lnTo>
                    <a:pt x="15175" y="16110"/>
                  </a:lnTo>
                  <a:lnTo>
                    <a:pt x="14901" y="16110"/>
                  </a:lnTo>
                  <a:lnTo>
                    <a:pt x="18046" y="12769"/>
                  </a:lnTo>
                  <a:lnTo>
                    <a:pt x="20643" y="8950"/>
                  </a:lnTo>
                  <a:lnTo>
                    <a:pt x="20643" y="9070"/>
                  </a:lnTo>
                  <a:lnTo>
                    <a:pt x="21327" y="7399"/>
                  </a:lnTo>
                  <a:lnTo>
                    <a:pt x="21600" y="5370"/>
                  </a:lnTo>
                  <a:lnTo>
                    <a:pt x="21600" y="4893"/>
                  </a:lnTo>
                  <a:lnTo>
                    <a:pt x="21463" y="4535"/>
                  </a:lnTo>
                  <a:lnTo>
                    <a:pt x="21327" y="3580"/>
                  </a:lnTo>
                  <a:lnTo>
                    <a:pt x="20643" y="1671"/>
                  </a:lnTo>
                  <a:lnTo>
                    <a:pt x="19823" y="955"/>
                  </a:lnTo>
                  <a:lnTo>
                    <a:pt x="18866" y="477"/>
                  </a:lnTo>
                  <a:lnTo>
                    <a:pt x="16678" y="0"/>
                  </a:lnTo>
                  <a:lnTo>
                    <a:pt x="16268" y="0"/>
                  </a:lnTo>
                  <a:lnTo>
                    <a:pt x="14628" y="358"/>
                  </a:lnTo>
                  <a:lnTo>
                    <a:pt x="13671" y="955"/>
                  </a:lnTo>
                  <a:lnTo>
                    <a:pt x="12851" y="1671"/>
                  </a:lnTo>
                  <a:lnTo>
                    <a:pt x="12987" y="1671"/>
                  </a:lnTo>
                  <a:lnTo>
                    <a:pt x="11894" y="4177"/>
                  </a:lnTo>
                  <a:lnTo>
                    <a:pt x="11484" y="4893"/>
                  </a:lnTo>
                  <a:lnTo>
                    <a:pt x="10800" y="5131"/>
                  </a:lnTo>
                  <a:lnTo>
                    <a:pt x="10116" y="4893"/>
                  </a:lnTo>
                  <a:lnTo>
                    <a:pt x="9706" y="4177"/>
                  </a:lnTo>
                  <a:lnTo>
                    <a:pt x="8476" y="1671"/>
                  </a:lnTo>
                  <a:lnTo>
                    <a:pt x="8613" y="1671"/>
                  </a:lnTo>
                  <a:lnTo>
                    <a:pt x="7792" y="955"/>
                  </a:lnTo>
                  <a:lnTo>
                    <a:pt x="6972" y="477"/>
                  </a:lnTo>
                  <a:lnTo>
                    <a:pt x="4785" y="0"/>
                  </a:lnTo>
                  <a:lnTo>
                    <a:pt x="4238" y="0"/>
                  </a:lnTo>
                  <a:lnTo>
                    <a:pt x="3691" y="119"/>
                  </a:lnTo>
                  <a:lnTo>
                    <a:pt x="2734" y="358"/>
                  </a:lnTo>
                  <a:lnTo>
                    <a:pt x="1777" y="955"/>
                  </a:lnTo>
                  <a:lnTo>
                    <a:pt x="957" y="1671"/>
                  </a:lnTo>
                  <a:lnTo>
                    <a:pt x="273" y="3580"/>
                  </a:lnTo>
                  <a:lnTo>
                    <a:pt x="0" y="5370"/>
                  </a:lnTo>
                  <a:lnTo>
                    <a:pt x="137" y="7280"/>
                  </a:lnTo>
                  <a:lnTo>
                    <a:pt x="957" y="9070"/>
                  </a:lnTo>
                  <a:lnTo>
                    <a:pt x="820" y="8950"/>
                  </a:lnTo>
                  <a:lnTo>
                    <a:pt x="3554" y="12650"/>
                  </a:lnTo>
                  <a:lnTo>
                    <a:pt x="6562" y="16110"/>
                  </a:lnTo>
                  <a:lnTo>
                    <a:pt x="6425" y="16110"/>
                  </a:lnTo>
                  <a:lnTo>
                    <a:pt x="10663" y="21600"/>
                  </a:lnTo>
                  <a:lnTo>
                    <a:pt x="10937" y="21600"/>
                  </a:lnTo>
                </a:path>
              </a:pathLst>
            </a:custGeom>
            <a:solidFill>
              <a:srgbClr val="FF0000"/>
            </a:solidFill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grpSp>
        <p:nvGrpSpPr>
          <p:cNvPr id="307" name="Platshållare för innehåll 2"/>
          <p:cNvGrpSpPr/>
          <p:nvPr/>
        </p:nvGrpSpPr>
        <p:grpSpPr>
          <a:xfrm>
            <a:off x="3737595" y="4120617"/>
            <a:ext cx="841413" cy="409213"/>
            <a:chOff x="0" y="0"/>
            <a:chExt cx="841412" cy="409211"/>
          </a:xfrm>
        </p:grpSpPr>
        <p:sp>
          <p:nvSpPr>
            <p:cNvPr id="305" name="Rectangle"/>
            <p:cNvSpPr/>
            <p:nvPr/>
          </p:nvSpPr>
          <p:spPr>
            <a:xfrm>
              <a:off x="-1" y="0"/>
              <a:ext cx="841414" cy="409212"/>
            </a:xfrm>
            <a:prstGeom prst="rect">
              <a:avLst/>
            </a:prstGeom>
            <a:solidFill>
              <a:srgbClr val="0CB303"/>
            </a:solidFill>
            <a:ln w="9525" cap="flat">
              <a:solidFill>
                <a:srgbClr val="0CB30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1000"/>
                </a:spcBef>
                <a:defRPr sz="2800"/>
              </a:pPr>
              <a:endParaRPr/>
            </a:p>
          </p:txBody>
        </p:sp>
        <p:sp>
          <p:nvSpPr>
            <p:cNvPr id="306" name="Pass"/>
            <p:cNvSpPr txBox="1"/>
            <p:nvPr/>
          </p:nvSpPr>
          <p:spPr>
            <a:xfrm>
              <a:off x="4762" y="4762"/>
              <a:ext cx="831888" cy="3996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6000" tIns="36000" rIns="36000" bIns="36000" numCol="1" anchor="ctr">
              <a:normAutofit/>
            </a:bodyPr>
            <a:lstStyle>
              <a:lvl1pPr algn="ctr" defTabSz="768095">
                <a:lnSpc>
                  <a:spcPct val="90000"/>
                </a:lnSpc>
                <a:spcBef>
                  <a:spcPts val="800"/>
                </a:spcBef>
                <a:defRPr sz="1848">
                  <a:solidFill>
                    <a:srgbClr val="FFFFFF"/>
                  </a:solidFill>
                  <a:latin typeface="Arial Black"/>
                  <a:ea typeface="Arial Black"/>
                  <a:cs typeface="Arial Black"/>
                  <a:sym typeface="Arial Black"/>
                </a:defRPr>
              </a:lvl1pPr>
            </a:lstStyle>
            <a:p>
              <a:r>
                <a:t>Pass</a:t>
              </a:r>
            </a:p>
          </p:txBody>
        </p:sp>
      </p:grpSp>
      <p:sp>
        <p:nvSpPr>
          <p:cNvPr id="308" name="textruta 72"/>
          <p:cNvSpPr txBox="1"/>
          <p:nvPr/>
        </p:nvSpPr>
        <p:spPr>
          <a:xfrm>
            <a:off x="603518" y="5115947"/>
            <a:ext cx="3550507" cy="4001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ts val="2400"/>
              </a:lnSpc>
              <a:defRPr>
                <a:solidFill>
                  <a:srgbClr val="FF9933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dirty="0">
                <a:solidFill>
                  <a:schemeClr val="tx1"/>
                </a:solidFill>
              </a:rPr>
              <a:t>1</a:t>
            </a:r>
            <a:r>
              <a:rPr dirty="0"/>
              <a:t>♦</a:t>
            </a:r>
            <a:r>
              <a:rPr dirty="0">
                <a:solidFill>
                  <a:srgbClr val="000000"/>
                </a:solidFill>
              </a:rPr>
              <a:t>: 3+ </a:t>
            </a:r>
            <a:r>
              <a:rPr dirty="0" err="1">
                <a:solidFill>
                  <a:srgbClr val="000000"/>
                </a:solidFill>
              </a:rPr>
              <a:t>karte</a:t>
            </a:r>
            <a:r>
              <a:rPr dirty="0">
                <a:solidFill>
                  <a:srgbClr val="000000"/>
                </a:solidFill>
              </a:rPr>
              <a:t> v </a:t>
            </a:r>
            <a:r>
              <a:rPr dirty="0" err="1">
                <a:solidFill>
                  <a:srgbClr val="000000"/>
                </a:solidFill>
              </a:rPr>
              <a:t>kari</a:t>
            </a:r>
            <a:r>
              <a:rPr lang="sl-SI" dirty="0">
                <a:solidFill>
                  <a:schemeClr val="tx1"/>
                </a:solidFill>
              </a:rPr>
              <a:t>,</a:t>
            </a:r>
            <a:r>
              <a:rPr dirty="0">
                <a:solidFill>
                  <a:srgbClr val="000000"/>
                </a:solidFill>
              </a:rPr>
              <a:t> 12+ </a:t>
            </a:r>
            <a:r>
              <a:rPr dirty="0" err="1">
                <a:solidFill>
                  <a:srgbClr val="000000"/>
                </a:solidFill>
              </a:rPr>
              <a:t>točk</a:t>
            </a:r>
            <a:endParaRPr dirty="0">
              <a:solidFill>
                <a:srgbClr val="000000"/>
              </a:solidFill>
            </a:endParaRPr>
          </a:p>
        </p:txBody>
      </p:sp>
      <p:sp>
        <p:nvSpPr>
          <p:cNvPr id="309" name="textruta 73"/>
          <p:cNvSpPr txBox="1"/>
          <p:nvPr/>
        </p:nvSpPr>
        <p:spPr>
          <a:xfrm>
            <a:off x="5939008" y="5120637"/>
            <a:ext cx="3641871" cy="4001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ts val="2400"/>
              </a:lnSpc>
              <a:defRPr>
                <a:solidFill>
                  <a:srgbClr val="C00000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dirty="0">
                <a:solidFill>
                  <a:schemeClr val="tx1"/>
                </a:solidFill>
              </a:rPr>
              <a:t>1</a:t>
            </a:r>
            <a:r>
              <a:rPr dirty="0"/>
              <a:t>♥</a:t>
            </a:r>
            <a:r>
              <a:rPr dirty="0">
                <a:solidFill>
                  <a:srgbClr val="000000"/>
                </a:solidFill>
              </a:rPr>
              <a:t>: 4+ kart</a:t>
            </a:r>
            <a:r>
              <a:rPr lang="sl-SI" dirty="0">
                <a:solidFill>
                  <a:srgbClr val="000000"/>
                </a:solidFill>
              </a:rPr>
              <a:t>e</a:t>
            </a:r>
            <a:r>
              <a:rPr dirty="0">
                <a:solidFill>
                  <a:srgbClr val="000000"/>
                </a:solidFill>
              </a:rPr>
              <a:t> v s</a:t>
            </a:r>
            <a:r>
              <a:rPr lang="sl-SI" dirty="0" err="1">
                <a:solidFill>
                  <a:srgbClr val="000000"/>
                </a:solidFill>
              </a:rPr>
              <a:t>rcu</a:t>
            </a:r>
            <a:r>
              <a:rPr lang="sl-SI" dirty="0">
                <a:solidFill>
                  <a:srgbClr val="000000"/>
                </a:solidFill>
              </a:rPr>
              <a:t>,</a:t>
            </a:r>
            <a:r>
              <a:rPr dirty="0">
                <a:solidFill>
                  <a:srgbClr val="000000"/>
                </a:solidFill>
              </a:rPr>
              <a:t> 6+ </a:t>
            </a:r>
            <a:r>
              <a:rPr dirty="0" err="1">
                <a:solidFill>
                  <a:srgbClr val="000000"/>
                </a:solidFill>
              </a:rPr>
              <a:t>točk</a:t>
            </a:r>
            <a:endParaRPr dirty="0">
              <a:solidFill>
                <a:srgbClr val="000000"/>
              </a:solidFill>
            </a:endParaRPr>
          </a:p>
        </p:txBody>
      </p:sp>
      <p:sp>
        <p:nvSpPr>
          <p:cNvPr id="310" name="textruta 74"/>
          <p:cNvSpPr txBox="1"/>
          <p:nvPr/>
        </p:nvSpPr>
        <p:spPr>
          <a:xfrm>
            <a:off x="582356" y="5487471"/>
            <a:ext cx="5110863" cy="4001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ts val="2400"/>
              </a:lnSpc>
              <a:defRPr>
                <a:solidFill>
                  <a:srgbClr val="C00000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dirty="0">
                <a:solidFill>
                  <a:schemeClr val="tx1"/>
                </a:solidFill>
              </a:rPr>
              <a:t>3</a:t>
            </a:r>
            <a:r>
              <a:rPr dirty="0"/>
              <a:t>♥</a:t>
            </a:r>
            <a:r>
              <a:rPr dirty="0">
                <a:solidFill>
                  <a:srgbClr val="000000"/>
                </a:solidFill>
              </a:rPr>
              <a:t>: 4+</a:t>
            </a:r>
            <a:r>
              <a:rPr lang="sl-SI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kart v </a:t>
            </a:r>
            <a:r>
              <a:rPr dirty="0" err="1">
                <a:solidFill>
                  <a:srgbClr val="000000"/>
                </a:solidFill>
              </a:rPr>
              <a:t>srcu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lang="sl-SI" dirty="0">
                <a:solidFill>
                  <a:srgbClr val="000000"/>
                </a:solidFill>
              </a:rPr>
              <a:t>in</a:t>
            </a:r>
            <a:r>
              <a:rPr dirty="0">
                <a:solidFill>
                  <a:srgbClr val="000000"/>
                </a:solidFill>
              </a:rPr>
              <a:t> 5+ kart v </a:t>
            </a:r>
            <a:r>
              <a:rPr dirty="0" err="1">
                <a:solidFill>
                  <a:srgbClr val="000000"/>
                </a:solidFill>
              </a:rPr>
              <a:t>kari</a:t>
            </a:r>
            <a:r>
              <a:rPr lang="sl-SI" dirty="0"/>
              <a:t>,</a:t>
            </a:r>
            <a:r>
              <a:rPr dirty="0">
                <a:solidFill>
                  <a:srgbClr val="000000"/>
                </a:solidFill>
              </a:rPr>
              <a:t> 15</a:t>
            </a:r>
            <a:r>
              <a:rPr lang="sl-SI" dirty="0">
                <a:sym typeface="Montserrat Regular"/>
              </a:rPr>
              <a:t>–</a:t>
            </a:r>
            <a:r>
              <a:rPr dirty="0">
                <a:solidFill>
                  <a:srgbClr val="000000"/>
                </a:solidFill>
              </a:rPr>
              <a:t>17  </a:t>
            </a:r>
            <a:r>
              <a:rPr dirty="0" err="1">
                <a:solidFill>
                  <a:srgbClr val="000000"/>
                </a:solidFill>
              </a:rPr>
              <a:t>točk</a:t>
            </a:r>
            <a:endParaRPr dirty="0">
              <a:solidFill>
                <a:srgbClr val="000000"/>
              </a:solidFill>
            </a:endParaRPr>
          </a:p>
        </p:txBody>
      </p:sp>
      <p:sp>
        <p:nvSpPr>
          <p:cNvPr id="311" name="textruta 75"/>
          <p:cNvSpPr txBox="1"/>
          <p:nvPr/>
        </p:nvSpPr>
        <p:spPr>
          <a:xfrm>
            <a:off x="5939008" y="5472091"/>
            <a:ext cx="2338870" cy="3757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ts val="2400"/>
              </a:lnSpc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rPr dirty="0"/>
              <a:t>4</a:t>
            </a:r>
            <a:r>
              <a:rPr lang="sl-SI" dirty="0"/>
              <a:t> </a:t>
            </a:r>
            <a:r>
              <a:rPr dirty="0"/>
              <a:t>NT: blackwood</a:t>
            </a:r>
          </a:p>
        </p:txBody>
      </p:sp>
      <p:sp>
        <p:nvSpPr>
          <p:cNvPr id="312" name="textruta 76"/>
          <p:cNvSpPr txBox="1"/>
          <p:nvPr/>
        </p:nvSpPr>
        <p:spPr>
          <a:xfrm>
            <a:off x="595272" y="5823544"/>
            <a:ext cx="1825406" cy="3757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ts val="2400"/>
              </a:lnSpc>
              <a:defRPr>
                <a:solidFill>
                  <a:srgbClr val="C00000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dirty="0">
                <a:solidFill>
                  <a:schemeClr val="tx1"/>
                </a:solidFill>
              </a:rPr>
              <a:t>5</a:t>
            </a:r>
            <a:r>
              <a:rPr dirty="0"/>
              <a:t>♥</a:t>
            </a:r>
            <a:r>
              <a:rPr dirty="0">
                <a:solidFill>
                  <a:srgbClr val="000000"/>
                </a:solidFill>
              </a:rPr>
              <a:t>: 2 </a:t>
            </a:r>
            <a:r>
              <a:rPr dirty="0" err="1">
                <a:solidFill>
                  <a:srgbClr val="000000"/>
                </a:solidFill>
              </a:rPr>
              <a:t>asa</a:t>
            </a:r>
            <a:endParaRPr dirty="0">
              <a:solidFill>
                <a:srgbClr val="000000"/>
              </a:solidFill>
            </a:endParaRPr>
          </a:p>
        </p:txBody>
      </p:sp>
      <p:sp>
        <p:nvSpPr>
          <p:cNvPr id="313" name="textruta 78"/>
          <p:cNvSpPr txBox="1"/>
          <p:nvPr/>
        </p:nvSpPr>
        <p:spPr>
          <a:xfrm>
            <a:off x="5939009" y="5823544"/>
            <a:ext cx="3641869" cy="3757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ts val="2400"/>
              </a:lnSpc>
              <a:defRPr>
                <a:solidFill>
                  <a:srgbClr val="C00000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dirty="0">
                <a:solidFill>
                  <a:schemeClr val="tx1"/>
                </a:solidFill>
              </a:rPr>
              <a:t>6</a:t>
            </a:r>
            <a:r>
              <a:rPr dirty="0"/>
              <a:t>♥</a:t>
            </a:r>
            <a:r>
              <a:rPr dirty="0">
                <a:solidFill>
                  <a:srgbClr val="000000"/>
                </a:solidFill>
              </a:rPr>
              <a:t>: </a:t>
            </a:r>
            <a:r>
              <a:rPr dirty="0" err="1">
                <a:solidFill>
                  <a:srgbClr val="000000"/>
                </a:solidFill>
              </a:rPr>
              <a:t>manjka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en</a:t>
            </a:r>
            <a:r>
              <a:rPr dirty="0">
                <a:solidFill>
                  <a:srgbClr val="000000"/>
                </a:solidFill>
              </a:rPr>
              <a:t> as</a:t>
            </a:r>
          </a:p>
        </p:txBody>
      </p:sp>
      <p:grpSp>
        <p:nvGrpSpPr>
          <p:cNvPr id="318" name="Grupp 27"/>
          <p:cNvGrpSpPr/>
          <p:nvPr/>
        </p:nvGrpSpPr>
        <p:grpSpPr>
          <a:xfrm>
            <a:off x="3760627" y="3426394"/>
            <a:ext cx="766669" cy="491101"/>
            <a:chOff x="0" y="0"/>
            <a:chExt cx="766668" cy="491100"/>
          </a:xfrm>
        </p:grpSpPr>
        <p:grpSp>
          <p:nvGrpSpPr>
            <p:cNvPr id="316" name="Rektangel med rundade hörn 46"/>
            <p:cNvGrpSpPr/>
            <p:nvPr/>
          </p:nvGrpSpPr>
          <p:grpSpPr>
            <a:xfrm>
              <a:off x="0" y="-1"/>
              <a:ext cx="766669" cy="491102"/>
              <a:chOff x="0" y="0"/>
              <a:chExt cx="766668" cy="491100"/>
            </a:xfrm>
          </p:grpSpPr>
          <p:sp>
            <p:nvSpPr>
              <p:cNvPr id="314" name="Rounded Rectangle"/>
              <p:cNvSpPr/>
              <p:nvPr/>
            </p:nvSpPr>
            <p:spPr>
              <a:xfrm>
                <a:off x="0" y="22188"/>
                <a:ext cx="766669" cy="420445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 w="38100" cap="flat">
                <a:solidFill>
                  <a:srgbClr val="BFBFBF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315" name="5"/>
              <p:cNvSpPr txBox="1"/>
              <p:nvPr/>
            </p:nvSpPr>
            <p:spPr>
              <a:xfrm>
                <a:off x="39573" y="0"/>
                <a:ext cx="632082" cy="49110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36000" tIns="36000" rIns="36000" bIns="36000" numCol="1" anchor="ctr">
                <a:spAutoFit/>
              </a:bodyPr>
              <a:lstStyle>
                <a:lvl1pPr indent="93663">
                  <a:defRPr sz="2400">
                    <a:solidFill>
                      <a:srgbClr val="FF0000"/>
                    </a:solidFill>
                    <a:latin typeface="Arial Black"/>
                    <a:ea typeface="Arial Black"/>
                    <a:cs typeface="Arial Black"/>
                    <a:sym typeface="Arial Black"/>
                  </a:defRPr>
                </a:lvl1pPr>
              </a:lstStyle>
              <a:p>
                <a:r>
                  <a:t>5</a:t>
                </a:r>
              </a:p>
            </p:txBody>
          </p:sp>
        </p:grpSp>
        <p:sp>
          <p:nvSpPr>
            <p:cNvPr id="317" name="Freeform 21"/>
            <p:cNvSpPr/>
            <p:nvPr/>
          </p:nvSpPr>
          <p:spPr>
            <a:xfrm>
              <a:off x="397942" y="127123"/>
              <a:ext cx="214965" cy="2195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937" y="21600"/>
                  </a:moveTo>
                  <a:lnTo>
                    <a:pt x="15175" y="16110"/>
                  </a:lnTo>
                  <a:lnTo>
                    <a:pt x="14901" y="16110"/>
                  </a:lnTo>
                  <a:lnTo>
                    <a:pt x="18046" y="12769"/>
                  </a:lnTo>
                  <a:lnTo>
                    <a:pt x="20643" y="8950"/>
                  </a:lnTo>
                  <a:lnTo>
                    <a:pt x="20643" y="9070"/>
                  </a:lnTo>
                  <a:lnTo>
                    <a:pt x="21327" y="7399"/>
                  </a:lnTo>
                  <a:lnTo>
                    <a:pt x="21600" y="5370"/>
                  </a:lnTo>
                  <a:lnTo>
                    <a:pt x="21600" y="4893"/>
                  </a:lnTo>
                  <a:lnTo>
                    <a:pt x="21463" y="4535"/>
                  </a:lnTo>
                  <a:lnTo>
                    <a:pt x="21327" y="3580"/>
                  </a:lnTo>
                  <a:lnTo>
                    <a:pt x="20643" y="1671"/>
                  </a:lnTo>
                  <a:lnTo>
                    <a:pt x="19823" y="955"/>
                  </a:lnTo>
                  <a:lnTo>
                    <a:pt x="18866" y="477"/>
                  </a:lnTo>
                  <a:lnTo>
                    <a:pt x="16678" y="0"/>
                  </a:lnTo>
                  <a:lnTo>
                    <a:pt x="16268" y="0"/>
                  </a:lnTo>
                  <a:lnTo>
                    <a:pt x="14628" y="358"/>
                  </a:lnTo>
                  <a:lnTo>
                    <a:pt x="13671" y="955"/>
                  </a:lnTo>
                  <a:lnTo>
                    <a:pt x="12851" y="1671"/>
                  </a:lnTo>
                  <a:lnTo>
                    <a:pt x="12987" y="1671"/>
                  </a:lnTo>
                  <a:lnTo>
                    <a:pt x="11894" y="4177"/>
                  </a:lnTo>
                  <a:lnTo>
                    <a:pt x="11484" y="4893"/>
                  </a:lnTo>
                  <a:lnTo>
                    <a:pt x="10800" y="5131"/>
                  </a:lnTo>
                  <a:lnTo>
                    <a:pt x="10116" y="4893"/>
                  </a:lnTo>
                  <a:lnTo>
                    <a:pt x="9706" y="4177"/>
                  </a:lnTo>
                  <a:lnTo>
                    <a:pt x="8476" y="1671"/>
                  </a:lnTo>
                  <a:lnTo>
                    <a:pt x="8613" y="1671"/>
                  </a:lnTo>
                  <a:lnTo>
                    <a:pt x="7792" y="955"/>
                  </a:lnTo>
                  <a:lnTo>
                    <a:pt x="6972" y="477"/>
                  </a:lnTo>
                  <a:lnTo>
                    <a:pt x="4785" y="0"/>
                  </a:lnTo>
                  <a:lnTo>
                    <a:pt x="4238" y="0"/>
                  </a:lnTo>
                  <a:lnTo>
                    <a:pt x="3691" y="119"/>
                  </a:lnTo>
                  <a:lnTo>
                    <a:pt x="2734" y="358"/>
                  </a:lnTo>
                  <a:lnTo>
                    <a:pt x="1777" y="955"/>
                  </a:lnTo>
                  <a:lnTo>
                    <a:pt x="957" y="1671"/>
                  </a:lnTo>
                  <a:lnTo>
                    <a:pt x="273" y="3580"/>
                  </a:lnTo>
                  <a:lnTo>
                    <a:pt x="0" y="5370"/>
                  </a:lnTo>
                  <a:lnTo>
                    <a:pt x="137" y="7280"/>
                  </a:lnTo>
                  <a:lnTo>
                    <a:pt x="957" y="9070"/>
                  </a:lnTo>
                  <a:lnTo>
                    <a:pt x="820" y="8950"/>
                  </a:lnTo>
                  <a:lnTo>
                    <a:pt x="3554" y="12650"/>
                  </a:lnTo>
                  <a:lnTo>
                    <a:pt x="6562" y="16110"/>
                  </a:lnTo>
                  <a:lnTo>
                    <a:pt x="6425" y="16110"/>
                  </a:lnTo>
                  <a:lnTo>
                    <a:pt x="10663" y="21600"/>
                  </a:lnTo>
                  <a:lnTo>
                    <a:pt x="10937" y="21600"/>
                  </a:lnTo>
                </a:path>
              </a:pathLst>
            </a:custGeom>
            <a:solidFill>
              <a:srgbClr val="FF0000"/>
            </a:solidFill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Rectangle 4"/>
          <p:cNvSpPr txBox="1">
            <a:spLocks noGrp="1"/>
          </p:cNvSpPr>
          <p:nvPr>
            <p:ph type="sldNum" sz="quarter" idx="2"/>
          </p:nvPr>
        </p:nvSpPr>
        <p:spPr>
          <a:xfrm>
            <a:off x="407999" y="6400801"/>
            <a:ext cx="191717" cy="30480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>
              <a:defRPr sz="1400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fld id="{86CB4B4D-7CA3-9044-876B-883B54F8677D}" type="slidenum">
              <a:t>5</a:t>
            </a:fld>
            <a:endParaRPr/>
          </a:p>
        </p:txBody>
      </p:sp>
      <p:sp>
        <p:nvSpPr>
          <p:cNvPr id="321" name="Rubrik 1"/>
          <p:cNvSpPr txBox="1">
            <a:spLocks noGrp="1"/>
          </p:cNvSpPr>
          <p:nvPr>
            <p:ph type="title"/>
          </p:nvPr>
        </p:nvSpPr>
        <p:spPr>
          <a:xfrm>
            <a:off x="432462" y="325340"/>
            <a:ext cx="7459785" cy="640277"/>
          </a:xfrm>
          <a:prstGeom prst="rect">
            <a:avLst/>
          </a:prstGeom>
        </p:spPr>
        <p:txBody>
          <a:bodyPr/>
          <a:lstStyle>
            <a:lvl1pPr>
              <a:defRPr sz="30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</a:lstStyle>
          <a:p>
            <a:r>
              <a:t>Primer</a:t>
            </a:r>
          </a:p>
        </p:txBody>
      </p:sp>
      <p:grpSp>
        <p:nvGrpSpPr>
          <p:cNvPr id="328" name="Grupp 10"/>
          <p:cNvGrpSpPr/>
          <p:nvPr/>
        </p:nvGrpSpPr>
        <p:grpSpPr>
          <a:xfrm>
            <a:off x="2641181" y="1668903"/>
            <a:ext cx="1310384" cy="1768477"/>
            <a:chOff x="0" y="0"/>
            <a:chExt cx="1310383" cy="1768475"/>
          </a:xfrm>
        </p:grpSpPr>
        <p:sp>
          <p:nvSpPr>
            <p:cNvPr id="322" name="Rectangle 34"/>
            <p:cNvSpPr txBox="1"/>
            <p:nvPr/>
          </p:nvSpPr>
          <p:spPr>
            <a:xfrm>
              <a:off x="317401" y="0"/>
              <a:ext cx="992983" cy="17684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6037" tIns="46037" rIns="46037" bIns="46037" numCol="1" anchor="t">
              <a:spAutoFit/>
            </a:bodyPr>
            <a:lstStyle/>
            <a:p>
              <a:pPr defTabSz="762000">
                <a:defRPr sz="2400" b="1">
                  <a:latin typeface="Comic Sans MS"/>
                  <a:ea typeface="Comic Sans MS"/>
                  <a:cs typeface="Comic Sans MS"/>
                  <a:sym typeface="Comic Sans MS"/>
                </a:defRPr>
              </a:pPr>
              <a:r>
                <a:t>AQT2</a:t>
              </a:r>
              <a:endParaRPr i="1"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defTabSz="762000">
                <a:defRPr sz="2400" b="1">
                  <a:latin typeface="Comic Sans MS"/>
                  <a:ea typeface="Comic Sans MS"/>
                  <a:cs typeface="Comic Sans MS"/>
                  <a:sym typeface="Comic Sans MS"/>
                </a:defRPr>
              </a:pPr>
              <a:r>
                <a:t>KQ</a:t>
              </a:r>
              <a:endParaRPr i="1"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defTabSz="762000">
                <a:defRPr sz="2400" b="1">
                  <a:latin typeface="Comic Sans MS"/>
                  <a:ea typeface="Comic Sans MS"/>
                  <a:cs typeface="Comic Sans MS"/>
                  <a:sym typeface="Comic Sans MS"/>
                </a:defRPr>
              </a:pPr>
              <a:r>
                <a:t>A93</a:t>
              </a:r>
              <a:endParaRPr i="1"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defTabSz="762000">
                <a:defRPr sz="2400" b="1">
                  <a:latin typeface="Comic Sans MS"/>
                  <a:ea typeface="Comic Sans MS"/>
                  <a:cs typeface="Comic Sans MS"/>
                  <a:sym typeface="Comic Sans MS"/>
                </a:defRPr>
              </a:pPr>
              <a:r>
                <a:t>KQT9</a:t>
              </a:r>
            </a:p>
          </p:txBody>
        </p:sp>
        <p:grpSp>
          <p:nvGrpSpPr>
            <p:cNvPr id="327" name="Grupp 29"/>
            <p:cNvGrpSpPr/>
            <p:nvPr/>
          </p:nvGrpSpPr>
          <p:grpSpPr>
            <a:xfrm>
              <a:off x="0" y="31249"/>
              <a:ext cx="301490" cy="1389564"/>
              <a:chOff x="0" y="0"/>
              <a:chExt cx="301489" cy="1389562"/>
            </a:xfrm>
          </p:grpSpPr>
          <p:sp>
            <p:nvSpPr>
              <p:cNvPr id="323" name="Freeform 20"/>
              <p:cNvSpPr/>
              <p:nvPr/>
            </p:nvSpPr>
            <p:spPr>
              <a:xfrm>
                <a:off x="19057" y="0"/>
                <a:ext cx="263502" cy="28444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012" y="21600"/>
                    </a:moveTo>
                    <a:lnTo>
                      <a:pt x="13694" y="21600"/>
                    </a:lnTo>
                    <a:lnTo>
                      <a:pt x="13694" y="21479"/>
                    </a:lnTo>
                    <a:lnTo>
                      <a:pt x="12565" y="20031"/>
                    </a:lnTo>
                    <a:lnTo>
                      <a:pt x="12141" y="18463"/>
                    </a:lnTo>
                    <a:lnTo>
                      <a:pt x="12141" y="15687"/>
                    </a:lnTo>
                    <a:lnTo>
                      <a:pt x="12282" y="15687"/>
                    </a:lnTo>
                    <a:lnTo>
                      <a:pt x="13129" y="17859"/>
                    </a:lnTo>
                    <a:lnTo>
                      <a:pt x="13976" y="18704"/>
                    </a:lnTo>
                    <a:lnTo>
                      <a:pt x="14965" y="19307"/>
                    </a:lnTo>
                    <a:lnTo>
                      <a:pt x="16094" y="19669"/>
                    </a:lnTo>
                    <a:lnTo>
                      <a:pt x="16800" y="19790"/>
                    </a:lnTo>
                    <a:lnTo>
                      <a:pt x="17365" y="19911"/>
                    </a:lnTo>
                    <a:lnTo>
                      <a:pt x="18494" y="19669"/>
                    </a:lnTo>
                    <a:lnTo>
                      <a:pt x="19765" y="19187"/>
                    </a:lnTo>
                    <a:lnTo>
                      <a:pt x="19765" y="19066"/>
                    </a:lnTo>
                    <a:lnTo>
                      <a:pt x="21176" y="17256"/>
                    </a:lnTo>
                    <a:lnTo>
                      <a:pt x="21600" y="15204"/>
                    </a:lnTo>
                    <a:lnTo>
                      <a:pt x="21600" y="14601"/>
                    </a:lnTo>
                    <a:lnTo>
                      <a:pt x="21459" y="14118"/>
                    </a:lnTo>
                    <a:lnTo>
                      <a:pt x="21176" y="13032"/>
                    </a:lnTo>
                    <a:lnTo>
                      <a:pt x="19765" y="11222"/>
                    </a:lnTo>
                    <a:lnTo>
                      <a:pt x="19765" y="11343"/>
                    </a:lnTo>
                    <a:lnTo>
                      <a:pt x="16235" y="6999"/>
                    </a:lnTo>
                    <a:lnTo>
                      <a:pt x="16518" y="7120"/>
                    </a:lnTo>
                    <a:lnTo>
                      <a:pt x="13412" y="3741"/>
                    </a:lnTo>
                    <a:lnTo>
                      <a:pt x="10871" y="121"/>
                    </a:lnTo>
                    <a:lnTo>
                      <a:pt x="10729" y="0"/>
                    </a:lnTo>
                    <a:lnTo>
                      <a:pt x="8188" y="3741"/>
                    </a:lnTo>
                    <a:lnTo>
                      <a:pt x="5224" y="7120"/>
                    </a:lnTo>
                    <a:lnTo>
                      <a:pt x="5365" y="6999"/>
                    </a:lnTo>
                    <a:lnTo>
                      <a:pt x="1835" y="11343"/>
                    </a:lnTo>
                    <a:lnTo>
                      <a:pt x="1835" y="11222"/>
                    </a:lnTo>
                    <a:lnTo>
                      <a:pt x="424" y="13032"/>
                    </a:lnTo>
                    <a:lnTo>
                      <a:pt x="0" y="15084"/>
                    </a:lnTo>
                    <a:lnTo>
                      <a:pt x="424" y="17256"/>
                    </a:lnTo>
                    <a:lnTo>
                      <a:pt x="1835" y="19066"/>
                    </a:lnTo>
                    <a:lnTo>
                      <a:pt x="2965" y="19669"/>
                    </a:lnTo>
                    <a:lnTo>
                      <a:pt x="4235" y="19790"/>
                    </a:lnTo>
                    <a:lnTo>
                      <a:pt x="4800" y="19790"/>
                    </a:lnTo>
                    <a:lnTo>
                      <a:pt x="5506" y="19669"/>
                    </a:lnTo>
                    <a:lnTo>
                      <a:pt x="6635" y="19307"/>
                    </a:lnTo>
                    <a:lnTo>
                      <a:pt x="7624" y="18704"/>
                    </a:lnTo>
                    <a:lnTo>
                      <a:pt x="8471" y="17859"/>
                    </a:lnTo>
                    <a:lnTo>
                      <a:pt x="9035" y="16894"/>
                    </a:lnTo>
                    <a:lnTo>
                      <a:pt x="9318" y="15687"/>
                    </a:lnTo>
                    <a:lnTo>
                      <a:pt x="9459" y="15687"/>
                    </a:lnTo>
                    <a:lnTo>
                      <a:pt x="9459" y="18463"/>
                    </a:lnTo>
                    <a:lnTo>
                      <a:pt x="9035" y="20031"/>
                    </a:lnTo>
                    <a:lnTo>
                      <a:pt x="7906" y="21479"/>
                    </a:lnTo>
                    <a:lnTo>
                      <a:pt x="7906" y="21600"/>
                    </a:lnTo>
                    <a:lnTo>
                      <a:pt x="11012" y="21600"/>
                    </a:lnTo>
                  </a:path>
                </a:pathLst>
              </a:custGeom>
              <a:blipFill rotWithShape="1">
                <a:blip r:embed="rId2"/>
                <a:srcRect/>
                <a:tile tx="0" ty="0" sx="100000" sy="100000" flip="none" algn="tl"/>
              </a:blip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324" name="Freeform 21"/>
              <p:cNvSpPr/>
              <p:nvPr/>
            </p:nvSpPr>
            <p:spPr>
              <a:xfrm>
                <a:off x="14293" y="389316"/>
                <a:ext cx="271446" cy="2876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937" y="21600"/>
                    </a:moveTo>
                    <a:lnTo>
                      <a:pt x="15175" y="16110"/>
                    </a:lnTo>
                    <a:lnTo>
                      <a:pt x="14901" y="16110"/>
                    </a:lnTo>
                    <a:lnTo>
                      <a:pt x="18046" y="12769"/>
                    </a:lnTo>
                    <a:lnTo>
                      <a:pt x="20643" y="8950"/>
                    </a:lnTo>
                    <a:lnTo>
                      <a:pt x="20643" y="9070"/>
                    </a:lnTo>
                    <a:lnTo>
                      <a:pt x="21327" y="7399"/>
                    </a:lnTo>
                    <a:lnTo>
                      <a:pt x="21600" y="5370"/>
                    </a:lnTo>
                    <a:lnTo>
                      <a:pt x="21600" y="4893"/>
                    </a:lnTo>
                    <a:lnTo>
                      <a:pt x="21463" y="4535"/>
                    </a:lnTo>
                    <a:lnTo>
                      <a:pt x="21327" y="3580"/>
                    </a:lnTo>
                    <a:lnTo>
                      <a:pt x="20643" y="1671"/>
                    </a:lnTo>
                    <a:lnTo>
                      <a:pt x="19823" y="955"/>
                    </a:lnTo>
                    <a:lnTo>
                      <a:pt x="18866" y="477"/>
                    </a:lnTo>
                    <a:lnTo>
                      <a:pt x="16678" y="0"/>
                    </a:lnTo>
                    <a:lnTo>
                      <a:pt x="16268" y="0"/>
                    </a:lnTo>
                    <a:lnTo>
                      <a:pt x="14628" y="358"/>
                    </a:lnTo>
                    <a:lnTo>
                      <a:pt x="13671" y="955"/>
                    </a:lnTo>
                    <a:lnTo>
                      <a:pt x="12851" y="1671"/>
                    </a:lnTo>
                    <a:lnTo>
                      <a:pt x="12987" y="1671"/>
                    </a:lnTo>
                    <a:lnTo>
                      <a:pt x="11894" y="4177"/>
                    </a:lnTo>
                    <a:lnTo>
                      <a:pt x="11484" y="4893"/>
                    </a:lnTo>
                    <a:lnTo>
                      <a:pt x="10800" y="5131"/>
                    </a:lnTo>
                    <a:lnTo>
                      <a:pt x="10116" y="4893"/>
                    </a:lnTo>
                    <a:lnTo>
                      <a:pt x="9706" y="4177"/>
                    </a:lnTo>
                    <a:lnTo>
                      <a:pt x="8476" y="1671"/>
                    </a:lnTo>
                    <a:lnTo>
                      <a:pt x="8613" y="1671"/>
                    </a:lnTo>
                    <a:lnTo>
                      <a:pt x="7792" y="955"/>
                    </a:lnTo>
                    <a:lnTo>
                      <a:pt x="6972" y="477"/>
                    </a:lnTo>
                    <a:lnTo>
                      <a:pt x="4785" y="0"/>
                    </a:lnTo>
                    <a:lnTo>
                      <a:pt x="4238" y="0"/>
                    </a:lnTo>
                    <a:lnTo>
                      <a:pt x="3691" y="119"/>
                    </a:lnTo>
                    <a:lnTo>
                      <a:pt x="2734" y="358"/>
                    </a:lnTo>
                    <a:lnTo>
                      <a:pt x="1777" y="955"/>
                    </a:lnTo>
                    <a:lnTo>
                      <a:pt x="957" y="1671"/>
                    </a:lnTo>
                    <a:lnTo>
                      <a:pt x="273" y="3580"/>
                    </a:lnTo>
                    <a:lnTo>
                      <a:pt x="0" y="5370"/>
                    </a:lnTo>
                    <a:lnTo>
                      <a:pt x="137" y="7280"/>
                    </a:lnTo>
                    <a:lnTo>
                      <a:pt x="957" y="9070"/>
                    </a:lnTo>
                    <a:lnTo>
                      <a:pt x="820" y="8950"/>
                    </a:lnTo>
                    <a:lnTo>
                      <a:pt x="3554" y="12650"/>
                    </a:lnTo>
                    <a:lnTo>
                      <a:pt x="6562" y="16110"/>
                    </a:lnTo>
                    <a:lnTo>
                      <a:pt x="6425" y="16110"/>
                    </a:lnTo>
                    <a:lnTo>
                      <a:pt x="10663" y="21600"/>
                    </a:lnTo>
                    <a:lnTo>
                      <a:pt x="10937" y="21600"/>
                    </a:lnTo>
                  </a:path>
                </a:pathLst>
              </a:custGeom>
              <a:solidFill>
                <a:srgbClr val="FF0000"/>
              </a:solid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325" name="Freeform 22"/>
              <p:cNvSpPr/>
              <p:nvPr/>
            </p:nvSpPr>
            <p:spPr>
              <a:xfrm>
                <a:off x="4764" y="751619"/>
                <a:ext cx="288914" cy="28920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29" y="10800"/>
                    </a:moveTo>
                    <a:lnTo>
                      <a:pt x="3343" y="8426"/>
                    </a:lnTo>
                    <a:lnTo>
                      <a:pt x="6171" y="5815"/>
                    </a:lnTo>
                    <a:lnTo>
                      <a:pt x="8614" y="3086"/>
                    </a:lnTo>
                    <a:lnTo>
                      <a:pt x="10929" y="0"/>
                    </a:lnTo>
                    <a:lnTo>
                      <a:pt x="10800" y="119"/>
                    </a:lnTo>
                    <a:lnTo>
                      <a:pt x="12986" y="3086"/>
                    </a:lnTo>
                    <a:lnTo>
                      <a:pt x="15429" y="5934"/>
                    </a:lnTo>
                    <a:lnTo>
                      <a:pt x="18386" y="8426"/>
                    </a:lnTo>
                    <a:lnTo>
                      <a:pt x="21600" y="10800"/>
                    </a:lnTo>
                    <a:lnTo>
                      <a:pt x="21471" y="10800"/>
                    </a:lnTo>
                    <a:lnTo>
                      <a:pt x="18257" y="13174"/>
                    </a:lnTo>
                    <a:lnTo>
                      <a:pt x="15429" y="15785"/>
                    </a:lnTo>
                    <a:lnTo>
                      <a:pt x="12857" y="18514"/>
                    </a:lnTo>
                    <a:lnTo>
                      <a:pt x="10671" y="21600"/>
                    </a:lnTo>
                    <a:lnTo>
                      <a:pt x="8486" y="18633"/>
                    </a:lnTo>
                    <a:lnTo>
                      <a:pt x="6043" y="15785"/>
                    </a:lnTo>
                    <a:lnTo>
                      <a:pt x="3086" y="13174"/>
                    </a:lnTo>
                    <a:lnTo>
                      <a:pt x="0" y="10800"/>
                    </a:lnTo>
                    <a:lnTo>
                      <a:pt x="129" y="10800"/>
                    </a:lnTo>
                  </a:path>
                </a:pathLst>
              </a:custGeom>
              <a:solidFill>
                <a:srgbClr val="FF6600"/>
              </a:solid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326" name="Freeform 23"/>
              <p:cNvSpPr/>
              <p:nvPr/>
            </p:nvSpPr>
            <p:spPr>
              <a:xfrm>
                <a:off x="0" y="1099049"/>
                <a:ext cx="301490" cy="29051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8393" y="21600"/>
                    </a:moveTo>
                    <a:lnTo>
                      <a:pt x="8763" y="21128"/>
                    </a:lnTo>
                    <a:lnTo>
                      <a:pt x="9257" y="20420"/>
                    </a:lnTo>
                    <a:lnTo>
                      <a:pt x="9751" y="19003"/>
                    </a:lnTo>
                    <a:lnTo>
                      <a:pt x="9751" y="16052"/>
                    </a:lnTo>
                    <a:lnTo>
                      <a:pt x="9504" y="15462"/>
                    </a:lnTo>
                    <a:lnTo>
                      <a:pt x="9257" y="15344"/>
                    </a:lnTo>
                    <a:lnTo>
                      <a:pt x="8640" y="15462"/>
                    </a:lnTo>
                    <a:lnTo>
                      <a:pt x="7529" y="16761"/>
                    </a:lnTo>
                    <a:lnTo>
                      <a:pt x="6542" y="17705"/>
                    </a:lnTo>
                    <a:lnTo>
                      <a:pt x="5431" y="18295"/>
                    </a:lnTo>
                    <a:lnTo>
                      <a:pt x="3333" y="18531"/>
                    </a:lnTo>
                    <a:lnTo>
                      <a:pt x="1728" y="17941"/>
                    </a:lnTo>
                    <a:lnTo>
                      <a:pt x="864" y="16997"/>
                    </a:lnTo>
                    <a:lnTo>
                      <a:pt x="370" y="16289"/>
                    </a:lnTo>
                    <a:lnTo>
                      <a:pt x="0" y="14872"/>
                    </a:lnTo>
                    <a:lnTo>
                      <a:pt x="0" y="13102"/>
                    </a:lnTo>
                    <a:lnTo>
                      <a:pt x="370" y="11803"/>
                    </a:lnTo>
                    <a:lnTo>
                      <a:pt x="987" y="10387"/>
                    </a:lnTo>
                    <a:lnTo>
                      <a:pt x="1851" y="9443"/>
                    </a:lnTo>
                    <a:lnTo>
                      <a:pt x="2962" y="8970"/>
                    </a:lnTo>
                    <a:lnTo>
                      <a:pt x="4197" y="8852"/>
                    </a:lnTo>
                    <a:lnTo>
                      <a:pt x="5801" y="9207"/>
                    </a:lnTo>
                    <a:lnTo>
                      <a:pt x="7776" y="10151"/>
                    </a:lnTo>
                    <a:lnTo>
                      <a:pt x="8887" y="10505"/>
                    </a:lnTo>
                    <a:lnTo>
                      <a:pt x="9381" y="10505"/>
                    </a:lnTo>
                    <a:lnTo>
                      <a:pt x="9504" y="9915"/>
                    </a:lnTo>
                    <a:lnTo>
                      <a:pt x="9504" y="9443"/>
                    </a:lnTo>
                    <a:lnTo>
                      <a:pt x="8887" y="8852"/>
                    </a:lnTo>
                    <a:lnTo>
                      <a:pt x="7406" y="7672"/>
                    </a:lnTo>
                    <a:lnTo>
                      <a:pt x="6789" y="6492"/>
                    </a:lnTo>
                    <a:lnTo>
                      <a:pt x="6295" y="5430"/>
                    </a:lnTo>
                    <a:lnTo>
                      <a:pt x="6171" y="4131"/>
                    </a:lnTo>
                    <a:lnTo>
                      <a:pt x="6665" y="2243"/>
                    </a:lnTo>
                    <a:lnTo>
                      <a:pt x="7406" y="1298"/>
                    </a:lnTo>
                    <a:lnTo>
                      <a:pt x="8023" y="708"/>
                    </a:lnTo>
                    <a:lnTo>
                      <a:pt x="9257" y="118"/>
                    </a:lnTo>
                    <a:lnTo>
                      <a:pt x="10245" y="0"/>
                    </a:lnTo>
                    <a:lnTo>
                      <a:pt x="11479" y="0"/>
                    </a:lnTo>
                    <a:lnTo>
                      <a:pt x="12466" y="354"/>
                    </a:lnTo>
                    <a:lnTo>
                      <a:pt x="13577" y="708"/>
                    </a:lnTo>
                    <a:lnTo>
                      <a:pt x="14318" y="1298"/>
                    </a:lnTo>
                    <a:lnTo>
                      <a:pt x="15182" y="2715"/>
                    </a:lnTo>
                    <a:lnTo>
                      <a:pt x="15429" y="3895"/>
                    </a:lnTo>
                    <a:lnTo>
                      <a:pt x="15429" y="4957"/>
                    </a:lnTo>
                    <a:lnTo>
                      <a:pt x="15305" y="5311"/>
                    </a:lnTo>
                    <a:lnTo>
                      <a:pt x="15058" y="6138"/>
                    </a:lnTo>
                    <a:lnTo>
                      <a:pt x="14688" y="6846"/>
                    </a:lnTo>
                    <a:lnTo>
                      <a:pt x="14318" y="7436"/>
                    </a:lnTo>
                    <a:lnTo>
                      <a:pt x="13947" y="7908"/>
                    </a:lnTo>
                    <a:lnTo>
                      <a:pt x="13207" y="8498"/>
                    </a:lnTo>
                    <a:lnTo>
                      <a:pt x="12713" y="8852"/>
                    </a:lnTo>
                    <a:lnTo>
                      <a:pt x="12219" y="9325"/>
                    </a:lnTo>
                    <a:lnTo>
                      <a:pt x="12096" y="9915"/>
                    </a:lnTo>
                    <a:lnTo>
                      <a:pt x="12096" y="10387"/>
                    </a:lnTo>
                    <a:lnTo>
                      <a:pt x="12713" y="10623"/>
                    </a:lnTo>
                    <a:lnTo>
                      <a:pt x="13701" y="10151"/>
                    </a:lnTo>
                    <a:lnTo>
                      <a:pt x="14318" y="9915"/>
                    </a:lnTo>
                    <a:lnTo>
                      <a:pt x="14935" y="9443"/>
                    </a:lnTo>
                    <a:lnTo>
                      <a:pt x="16416" y="9089"/>
                    </a:lnTo>
                    <a:lnTo>
                      <a:pt x="18021" y="8852"/>
                    </a:lnTo>
                    <a:lnTo>
                      <a:pt x="18638" y="8970"/>
                    </a:lnTo>
                    <a:lnTo>
                      <a:pt x="19502" y="9325"/>
                    </a:lnTo>
                    <a:lnTo>
                      <a:pt x="19872" y="9561"/>
                    </a:lnTo>
                    <a:lnTo>
                      <a:pt x="20859" y="10741"/>
                    </a:lnTo>
                    <a:lnTo>
                      <a:pt x="21353" y="11803"/>
                    </a:lnTo>
                    <a:lnTo>
                      <a:pt x="21477" y="12748"/>
                    </a:lnTo>
                    <a:lnTo>
                      <a:pt x="21600" y="14046"/>
                    </a:lnTo>
                    <a:lnTo>
                      <a:pt x="21477" y="15108"/>
                    </a:lnTo>
                    <a:lnTo>
                      <a:pt x="21353" y="15816"/>
                    </a:lnTo>
                    <a:lnTo>
                      <a:pt x="20983" y="16643"/>
                    </a:lnTo>
                    <a:lnTo>
                      <a:pt x="20983" y="16407"/>
                    </a:lnTo>
                    <a:lnTo>
                      <a:pt x="21353" y="15934"/>
                    </a:lnTo>
                    <a:lnTo>
                      <a:pt x="20736" y="16879"/>
                    </a:lnTo>
                    <a:lnTo>
                      <a:pt x="19872" y="17941"/>
                    </a:lnTo>
                    <a:lnTo>
                      <a:pt x="18267" y="18531"/>
                    </a:lnTo>
                    <a:lnTo>
                      <a:pt x="17157" y="18531"/>
                    </a:lnTo>
                    <a:lnTo>
                      <a:pt x="15799" y="18059"/>
                    </a:lnTo>
                    <a:lnTo>
                      <a:pt x="14441" y="17115"/>
                    </a:lnTo>
                    <a:lnTo>
                      <a:pt x="13454" y="16052"/>
                    </a:lnTo>
                    <a:lnTo>
                      <a:pt x="12837" y="15462"/>
                    </a:lnTo>
                    <a:lnTo>
                      <a:pt x="12219" y="15344"/>
                    </a:lnTo>
                    <a:lnTo>
                      <a:pt x="11849" y="15698"/>
                    </a:lnTo>
                    <a:lnTo>
                      <a:pt x="11849" y="18885"/>
                    </a:lnTo>
                    <a:lnTo>
                      <a:pt x="12096" y="19711"/>
                    </a:lnTo>
                    <a:lnTo>
                      <a:pt x="12219" y="20420"/>
                    </a:lnTo>
                    <a:lnTo>
                      <a:pt x="12713" y="21128"/>
                    </a:lnTo>
                    <a:lnTo>
                      <a:pt x="13083" y="21600"/>
                    </a:lnTo>
                    <a:lnTo>
                      <a:pt x="8393" y="21600"/>
                    </a:lnTo>
                  </a:path>
                </a:pathLst>
              </a:custGeom>
              <a:solidFill>
                <a:srgbClr val="AFABAB"/>
              </a:solid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</p:grpSp>
      </p:grpSp>
      <p:grpSp>
        <p:nvGrpSpPr>
          <p:cNvPr id="335" name="Grupp 10"/>
          <p:cNvGrpSpPr/>
          <p:nvPr/>
        </p:nvGrpSpPr>
        <p:grpSpPr>
          <a:xfrm>
            <a:off x="5803108" y="1668903"/>
            <a:ext cx="1476328" cy="1768477"/>
            <a:chOff x="0" y="0"/>
            <a:chExt cx="1476326" cy="1768475"/>
          </a:xfrm>
        </p:grpSpPr>
        <p:sp>
          <p:nvSpPr>
            <p:cNvPr id="329" name="Rectangle 34"/>
            <p:cNvSpPr txBox="1"/>
            <p:nvPr/>
          </p:nvSpPr>
          <p:spPr>
            <a:xfrm>
              <a:off x="317401" y="0"/>
              <a:ext cx="1158926" cy="17684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6037" tIns="46037" rIns="46037" bIns="46037" numCol="1" anchor="t">
              <a:spAutoFit/>
            </a:bodyPr>
            <a:lstStyle/>
            <a:p>
              <a:pPr defTabSz="762000">
                <a:defRPr sz="2400" b="1">
                  <a:latin typeface="Comic Sans MS"/>
                  <a:ea typeface="Comic Sans MS"/>
                  <a:cs typeface="Comic Sans MS"/>
                  <a:sym typeface="Comic Sans MS"/>
                </a:defRPr>
              </a:pPr>
              <a:r>
                <a:t>KJ74</a:t>
              </a:r>
              <a:endParaRPr i="1"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defTabSz="762000">
                <a:defRPr sz="2400" b="1">
                  <a:latin typeface="Comic Sans MS"/>
                  <a:ea typeface="Comic Sans MS"/>
                  <a:cs typeface="Comic Sans MS"/>
                  <a:sym typeface="Comic Sans MS"/>
                </a:defRPr>
              </a:pPr>
              <a:r>
                <a:t>J7</a:t>
              </a:r>
              <a:endParaRPr i="1"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defTabSz="762000">
                <a:defRPr sz="2400" b="1">
                  <a:latin typeface="Comic Sans MS"/>
                  <a:ea typeface="Comic Sans MS"/>
                  <a:cs typeface="Comic Sans MS"/>
                  <a:sym typeface="Comic Sans MS"/>
                </a:defRPr>
              </a:pPr>
              <a:r>
                <a:t>KQJT6</a:t>
              </a:r>
              <a:endParaRPr i="1"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defTabSz="762000">
                <a:defRPr sz="2400" b="1">
                  <a:latin typeface="Comic Sans MS"/>
                  <a:ea typeface="Comic Sans MS"/>
                  <a:cs typeface="Comic Sans MS"/>
                  <a:sym typeface="Comic Sans MS"/>
                </a:defRPr>
              </a:pPr>
              <a:r>
                <a:t>42</a:t>
              </a:r>
            </a:p>
          </p:txBody>
        </p:sp>
        <p:grpSp>
          <p:nvGrpSpPr>
            <p:cNvPr id="334" name="Grupp 29"/>
            <p:cNvGrpSpPr/>
            <p:nvPr/>
          </p:nvGrpSpPr>
          <p:grpSpPr>
            <a:xfrm>
              <a:off x="0" y="31249"/>
              <a:ext cx="301490" cy="1389564"/>
              <a:chOff x="0" y="0"/>
              <a:chExt cx="301489" cy="1389562"/>
            </a:xfrm>
          </p:grpSpPr>
          <p:sp>
            <p:nvSpPr>
              <p:cNvPr id="330" name="Freeform 20"/>
              <p:cNvSpPr/>
              <p:nvPr/>
            </p:nvSpPr>
            <p:spPr>
              <a:xfrm>
                <a:off x="19057" y="0"/>
                <a:ext cx="263502" cy="28444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012" y="21600"/>
                    </a:moveTo>
                    <a:lnTo>
                      <a:pt x="13694" y="21600"/>
                    </a:lnTo>
                    <a:lnTo>
                      <a:pt x="13694" y="21479"/>
                    </a:lnTo>
                    <a:lnTo>
                      <a:pt x="12565" y="20031"/>
                    </a:lnTo>
                    <a:lnTo>
                      <a:pt x="12141" y="18463"/>
                    </a:lnTo>
                    <a:lnTo>
                      <a:pt x="12141" y="15687"/>
                    </a:lnTo>
                    <a:lnTo>
                      <a:pt x="12282" y="15687"/>
                    </a:lnTo>
                    <a:lnTo>
                      <a:pt x="13129" y="17859"/>
                    </a:lnTo>
                    <a:lnTo>
                      <a:pt x="13976" y="18704"/>
                    </a:lnTo>
                    <a:lnTo>
                      <a:pt x="14965" y="19307"/>
                    </a:lnTo>
                    <a:lnTo>
                      <a:pt x="16094" y="19669"/>
                    </a:lnTo>
                    <a:lnTo>
                      <a:pt x="16800" y="19790"/>
                    </a:lnTo>
                    <a:lnTo>
                      <a:pt x="17365" y="19911"/>
                    </a:lnTo>
                    <a:lnTo>
                      <a:pt x="18494" y="19669"/>
                    </a:lnTo>
                    <a:lnTo>
                      <a:pt x="19765" y="19187"/>
                    </a:lnTo>
                    <a:lnTo>
                      <a:pt x="19765" y="19066"/>
                    </a:lnTo>
                    <a:lnTo>
                      <a:pt x="21176" y="17256"/>
                    </a:lnTo>
                    <a:lnTo>
                      <a:pt x="21600" y="15204"/>
                    </a:lnTo>
                    <a:lnTo>
                      <a:pt x="21600" y="14601"/>
                    </a:lnTo>
                    <a:lnTo>
                      <a:pt x="21459" y="14118"/>
                    </a:lnTo>
                    <a:lnTo>
                      <a:pt x="21176" y="13032"/>
                    </a:lnTo>
                    <a:lnTo>
                      <a:pt x="19765" y="11222"/>
                    </a:lnTo>
                    <a:lnTo>
                      <a:pt x="19765" y="11343"/>
                    </a:lnTo>
                    <a:lnTo>
                      <a:pt x="16235" y="6999"/>
                    </a:lnTo>
                    <a:lnTo>
                      <a:pt x="16518" y="7120"/>
                    </a:lnTo>
                    <a:lnTo>
                      <a:pt x="13412" y="3741"/>
                    </a:lnTo>
                    <a:lnTo>
                      <a:pt x="10871" y="121"/>
                    </a:lnTo>
                    <a:lnTo>
                      <a:pt x="10729" y="0"/>
                    </a:lnTo>
                    <a:lnTo>
                      <a:pt x="8188" y="3741"/>
                    </a:lnTo>
                    <a:lnTo>
                      <a:pt x="5224" y="7120"/>
                    </a:lnTo>
                    <a:lnTo>
                      <a:pt x="5365" y="6999"/>
                    </a:lnTo>
                    <a:lnTo>
                      <a:pt x="1835" y="11343"/>
                    </a:lnTo>
                    <a:lnTo>
                      <a:pt x="1835" y="11222"/>
                    </a:lnTo>
                    <a:lnTo>
                      <a:pt x="424" y="13032"/>
                    </a:lnTo>
                    <a:lnTo>
                      <a:pt x="0" y="15084"/>
                    </a:lnTo>
                    <a:lnTo>
                      <a:pt x="424" y="17256"/>
                    </a:lnTo>
                    <a:lnTo>
                      <a:pt x="1835" y="19066"/>
                    </a:lnTo>
                    <a:lnTo>
                      <a:pt x="2965" y="19669"/>
                    </a:lnTo>
                    <a:lnTo>
                      <a:pt x="4235" y="19790"/>
                    </a:lnTo>
                    <a:lnTo>
                      <a:pt x="4800" y="19790"/>
                    </a:lnTo>
                    <a:lnTo>
                      <a:pt x="5506" y="19669"/>
                    </a:lnTo>
                    <a:lnTo>
                      <a:pt x="6635" y="19307"/>
                    </a:lnTo>
                    <a:lnTo>
                      <a:pt x="7624" y="18704"/>
                    </a:lnTo>
                    <a:lnTo>
                      <a:pt x="8471" y="17859"/>
                    </a:lnTo>
                    <a:lnTo>
                      <a:pt x="9035" y="16894"/>
                    </a:lnTo>
                    <a:lnTo>
                      <a:pt x="9318" y="15687"/>
                    </a:lnTo>
                    <a:lnTo>
                      <a:pt x="9459" y="15687"/>
                    </a:lnTo>
                    <a:lnTo>
                      <a:pt x="9459" y="18463"/>
                    </a:lnTo>
                    <a:lnTo>
                      <a:pt x="9035" y="20031"/>
                    </a:lnTo>
                    <a:lnTo>
                      <a:pt x="7906" y="21479"/>
                    </a:lnTo>
                    <a:lnTo>
                      <a:pt x="7906" y="21600"/>
                    </a:lnTo>
                    <a:lnTo>
                      <a:pt x="11012" y="21600"/>
                    </a:lnTo>
                  </a:path>
                </a:pathLst>
              </a:custGeom>
              <a:blipFill rotWithShape="1">
                <a:blip r:embed="rId2"/>
                <a:srcRect/>
                <a:tile tx="0" ty="0" sx="100000" sy="100000" flip="none" algn="tl"/>
              </a:blip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331" name="Freeform 21"/>
              <p:cNvSpPr/>
              <p:nvPr/>
            </p:nvSpPr>
            <p:spPr>
              <a:xfrm>
                <a:off x="14293" y="389316"/>
                <a:ext cx="271446" cy="2876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937" y="21600"/>
                    </a:moveTo>
                    <a:lnTo>
                      <a:pt x="15175" y="16110"/>
                    </a:lnTo>
                    <a:lnTo>
                      <a:pt x="14901" y="16110"/>
                    </a:lnTo>
                    <a:lnTo>
                      <a:pt x="18046" y="12769"/>
                    </a:lnTo>
                    <a:lnTo>
                      <a:pt x="20643" y="8950"/>
                    </a:lnTo>
                    <a:lnTo>
                      <a:pt x="20643" y="9070"/>
                    </a:lnTo>
                    <a:lnTo>
                      <a:pt x="21327" y="7399"/>
                    </a:lnTo>
                    <a:lnTo>
                      <a:pt x="21600" y="5370"/>
                    </a:lnTo>
                    <a:lnTo>
                      <a:pt x="21600" y="4893"/>
                    </a:lnTo>
                    <a:lnTo>
                      <a:pt x="21463" y="4535"/>
                    </a:lnTo>
                    <a:lnTo>
                      <a:pt x="21327" y="3580"/>
                    </a:lnTo>
                    <a:lnTo>
                      <a:pt x="20643" y="1671"/>
                    </a:lnTo>
                    <a:lnTo>
                      <a:pt x="19823" y="955"/>
                    </a:lnTo>
                    <a:lnTo>
                      <a:pt x="18866" y="477"/>
                    </a:lnTo>
                    <a:lnTo>
                      <a:pt x="16678" y="0"/>
                    </a:lnTo>
                    <a:lnTo>
                      <a:pt x="16268" y="0"/>
                    </a:lnTo>
                    <a:lnTo>
                      <a:pt x="14628" y="358"/>
                    </a:lnTo>
                    <a:lnTo>
                      <a:pt x="13671" y="955"/>
                    </a:lnTo>
                    <a:lnTo>
                      <a:pt x="12851" y="1671"/>
                    </a:lnTo>
                    <a:lnTo>
                      <a:pt x="12987" y="1671"/>
                    </a:lnTo>
                    <a:lnTo>
                      <a:pt x="11894" y="4177"/>
                    </a:lnTo>
                    <a:lnTo>
                      <a:pt x="11484" y="4893"/>
                    </a:lnTo>
                    <a:lnTo>
                      <a:pt x="10800" y="5131"/>
                    </a:lnTo>
                    <a:lnTo>
                      <a:pt x="10116" y="4893"/>
                    </a:lnTo>
                    <a:lnTo>
                      <a:pt x="9706" y="4177"/>
                    </a:lnTo>
                    <a:lnTo>
                      <a:pt x="8476" y="1671"/>
                    </a:lnTo>
                    <a:lnTo>
                      <a:pt x="8613" y="1671"/>
                    </a:lnTo>
                    <a:lnTo>
                      <a:pt x="7792" y="955"/>
                    </a:lnTo>
                    <a:lnTo>
                      <a:pt x="6972" y="477"/>
                    </a:lnTo>
                    <a:lnTo>
                      <a:pt x="4785" y="0"/>
                    </a:lnTo>
                    <a:lnTo>
                      <a:pt x="4238" y="0"/>
                    </a:lnTo>
                    <a:lnTo>
                      <a:pt x="3691" y="119"/>
                    </a:lnTo>
                    <a:lnTo>
                      <a:pt x="2734" y="358"/>
                    </a:lnTo>
                    <a:lnTo>
                      <a:pt x="1777" y="955"/>
                    </a:lnTo>
                    <a:lnTo>
                      <a:pt x="957" y="1671"/>
                    </a:lnTo>
                    <a:lnTo>
                      <a:pt x="273" y="3580"/>
                    </a:lnTo>
                    <a:lnTo>
                      <a:pt x="0" y="5370"/>
                    </a:lnTo>
                    <a:lnTo>
                      <a:pt x="137" y="7280"/>
                    </a:lnTo>
                    <a:lnTo>
                      <a:pt x="957" y="9070"/>
                    </a:lnTo>
                    <a:lnTo>
                      <a:pt x="820" y="8950"/>
                    </a:lnTo>
                    <a:lnTo>
                      <a:pt x="3554" y="12650"/>
                    </a:lnTo>
                    <a:lnTo>
                      <a:pt x="6562" y="16110"/>
                    </a:lnTo>
                    <a:lnTo>
                      <a:pt x="6425" y="16110"/>
                    </a:lnTo>
                    <a:lnTo>
                      <a:pt x="10663" y="21600"/>
                    </a:lnTo>
                    <a:lnTo>
                      <a:pt x="10937" y="21600"/>
                    </a:lnTo>
                  </a:path>
                </a:pathLst>
              </a:custGeom>
              <a:solidFill>
                <a:srgbClr val="FF0000"/>
              </a:solid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332" name="Freeform 22"/>
              <p:cNvSpPr/>
              <p:nvPr/>
            </p:nvSpPr>
            <p:spPr>
              <a:xfrm>
                <a:off x="4764" y="751619"/>
                <a:ext cx="288914" cy="28920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29" y="10800"/>
                    </a:moveTo>
                    <a:lnTo>
                      <a:pt x="3343" y="8426"/>
                    </a:lnTo>
                    <a:lnTo>
                      <a:pt x="6171" y="5815"/>
                    </a:lnTo>
                    <a:lnTo>
                      <a:pt x="8614" y="3086"/>
                    </a:lnTo>
                    <a:lnTo>
                      <a:pt x="10929" y="0"/>
                    </a:lnTo>
                    <a:lnTo>
                      <a:pt x="10800" y="119"/>
                    </a:lnTo>
                    <a:lnTo>
                      <a:pt x="12986" y="3086"/>
                    </a:lnTo>
                    <a:lnTo>
                      <a:pt x="15429" y="5934"/>
                    </a:lnTo>
                    <a:lnTo>
                      <a:pt x="18386" y="8426"/>
                    </a:lnTo>
                    <a:lnTo>
                      <a:pt x="21600" y="10800"/>
                    </a:lnTo>
                    <a:lnTo>
                      <a:pt x="21471" y="10800"/>
                    </a:lnTo>
                    <a:lnTo>
                      <a:pt x="18257" y="13174"/>
                    </a:lnTo>
                    <a:lnTo>
                      <a:pt x="15429" y="15785"/>
                    </a:lnTo>
                    <a:lnTo>
                      <a:pt x="12857" y="18514"/>
                    </a:lnTo>
                    <a:lnTo>
                      <a:pt x="10671" y="21600"/>
                    </a:lnTo>
                    <a:lnTo>
                      <a:pt x="8486" y="18633"/>
                    </a:lnTo>
                    <a:lnTo>
                      <a:pt x="6043" y="15785"/>
                    </a:lnTo>
                    <a:lnTo>
                      <a:pt x="3086" y="13174"/>
                    </a:lnTo>
                    <a:lnTo>
                      <a:pt x="0" y="10800"/>
                    </a:lnTo>
                    <a:lnTo>
                      <a:pt x="129" y="10800"/>
                    </a:lnTo>
                  </a:path>
                </a:pathLst>
              </a:custGeom>
              <a:solidFill>
                <a:srgbClr val="FF6600"/>
              </a:solid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333" name="Freeform 23"/>
              <p:cNvSpPr/>
              <p:nvPr/>
            </p:nvSpPr>
            <p:spPr>
              <a:xfrm>
                <a:off x="0" y="1099049"/>
                <a:ext cx="301490" cy="29051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8393" y="21600"/>
                    </a:moveTo>
                    <a:lnTo>
                      <a:pt x="8763" y="21128"/>
                    </a:lnTo>
                    <a:lnTo>
                      <a:pt x="9257" y="20420"/>
                    </a:lnTo>
                    <a:lnTo>
                      <a:pt x="9751" y="19003"/>
                    </a:lnTo>
                    <a:lnTo>
                      <a:pt x="9751" y="16052"/>
                    </a:lnTo>
                    <a:lnTo>
                      <a:pt x="9504" y="15462"/>
                    </a:lnTo>
                    <a:lnTo>
                      <a:pt x="9257" y="15344"/>
                    </a:lnTo>
                    <a:lnTo>
                      <a:pt x="8640" y="15462"/>
                    </a:lnTo>
                    <a:lnTo>
                      <a:pt x="7529" y="16761"/>
                    </a:lnTo>
                    <a:lnTo>
                      <a:pt x="6542" y="17705"/>
                    </a:lnTo>
                    <a:lnTo>
                      <a:pt x="5431" y="18295"/>
                    </a:lnTo>
                    <a:lnTo>
                      <a:pt x="3333" y="18531"/>
                    </a:lnTo>
                    <a:lnTo>
                      <a:pt x="1728" y="17941"/>
                    </a:lnTo>
                    <a:lnTo>
                      <a:pt x="864" y="16997"/>
                    </a:lnTo>
                    <a:lnTo>
                      <a:pt x="370" y="16289"/>
                    </a:lnTo>
                    <a:lnTo>
                      <a:pt x="0" y="14872"/>
                    </a:lnTo>
                    <a:lnTo>
                      <a:pt x="0" y="13102"/>
                    </a:lnTo>
                    <a:lnTo>
                      <a:pt x="370" y="11803"/>
                    </a:lnTo>
                    <a:lnTo>
                      <a:pt x="987" y="10387"/>
                    </a:lnTo>
                    <a:lnTo>
                      <a:pt x="1851" y="9443"/>
                    </a:lnTo>
                    <a:lnTo>
                      <a:pt x="2962" y="8970"/>
                    </a:lnTo>
                    <a:lnTo>
                      <a:pt x="4197" y="8852"/>
                    </a:lnTo>
                    <a:lnTo>
                      <a:pt x="5801" y="9207"/>
                    </a:lnTo>
                    <a:lnTo>
                      <a:pt x="7776" y="10151"/>
                    </a:lnTo>
                    <a:lnTo>
                      <a:pt x="8887" y="10505"/>
                    </a:lnTo>
                    <a:lnTo>
                      <a:pt x="9381" y="10505"/>
                    </a:lnTo>
                    <a:lnTo>
                      <a:pt x="9504" y="9915"/>
                    </a:lnTo>
                    <a:lnTo>
                      <a:pt x="9504" y="9443"/>
                    </a:lnTo>
                    <a:lnTo>
                      <a:pt x="8887" y="8852"/>
                    </a:lnTo>
                    <a:lnTo>
                      <a:pt x="7406" y="7672"/>
                    </a:lnTo>
                    <a:lnTo>
                      <a:pt x="6789" y="6492"/>
                    </a:lnTo>
                    <a:lnTo>
                      <a:pt x="6295" y="5430"/>
                    </a:lnTo>
                    <a:lnTo>
                      <a:pt x="6171" y="4131"/>
                    </a:lnTo>
                    <a:lnTo>
                      <a:pt x="6665" y="2243"/>
                    </a:lnTo>
                    <a:lnTo>
                      <a:pt x="7406" y="1298"/>
                    </a:lnTo>
                    <a:lnTo>
                      <a:pt x="8023" y="708"/>
                    </a:lnTo>
                    <a:lnTo>
                      <a:pt x="9257" y="118"/>
                    </a:lnTo>
                    <a:lnTo>
                      <a:pt x="10245" y="0"/>
                    </a:lnTo>
                    <a:lnTo>
                      <a:pt x="11479" y="0"/>
                    </a:lnTo>
                    <a:lnTo>
                      <a:pt x="12466" y="354"/>
                    </a:lnTo>
                    <a:lnTo>
                      <a:pt x="13577" y="708"/>
                    </a:lnTo>
                    <a:lnTo>
                      <a:pt x="14318" y="1298"/>
                    </a:lnTo>
                    <a:lnTo>
                      <a:pt x="15182" y="2715"/>
                    </a:lnTo>
                    <a:lnTo>
                      <a:pt x="15429" y="3895"/>
                    </a:lnTo>
                    <a:lnTo>
                      <a:pt x="15429" y="4957"/>
                    </a:lnTo>
                    <a:lnTo>
                      <a:pt x="15305" y="5311"/>
                    </a:lnTo>
                    <a:lnTo>
                      <a:pt x="15058" y="6138"/>
                    </a:lnTo>
                    <a:lnTo>
                      <a:pt x="14688" y="6846"/>
                    </a:lnTo>
                    <a:lnTo>
                      <a:pt x="14318" y="7436"/>
                    </a:lnTo>
                    <a:lnTo>
                      <a:pt x="13947" y="7908"/>
                    </a:lnTo>
                    <a:lnTo>
                      <a:pt x="13207" y="8498"/>
                    </a:lnTo>
                    <a:lnTo>
                      <a:pt x="12713" y="8852"/>
                    </a:lnTo>
                    <a:lnTo>
                      <a:pt x="12219" y="9325"/>
                    </a:lnTo>
                    <a:lnTo>
                      <a:pt x="12096" y="9915"/>
                    </a:lnTo>
                    <a:lnTo>
                      <a:pt x="12096" y="10387"/>
                    </a:lnTo>
                    <a:lnTo>
                      <a:pt x="12713" y="10623"/>
                    </a:lnTo>
                    <a:lnTo>
                      <a:pt x="13701" y="10151"/>
                    </a:lnTo>
                    <a:lnTo>
                      <a:pt x="14318" y="9915"/>
                    </a:lnTo>
                    <a:lnTo>
                      <a:pt x="14935" y="9443"/>
                    </a:lnTo>
                    <a:lnTo>
                      <a:pt x="16416" y="9089"/>
                    </a:lnTo>
                    <a:lnTo>
                      <a:pt x="18021" y="8852"/>
                    </a:lnTo>
                    <a:lnTo>
                      <a:pt x="18638" y="8970"/>
                    </a:lnTo>
                    <a:lnTo>
                      <a:pt x="19502" y="9325"/>
                    </a:lnTo>
                    <a:lnTo>
                      <a:pt x="19872" y="9561"/>
                    </a:lnTo>
                    <a:lnTo>
                      <a:pt x="20859" y="10741"/>
                    </a:lnTo>
                    <a:lnTo>
                      <a:pt x="21353" y="11803"/>
                    </a:lnTo>
                    <a:lnTo>
                      <a:pt x="21477" y="12748"/>
                    </a:lnTo>
                    <a:lnTo>
                      <a:pt x="21600" y="14046"/>
                    </a:lnTo>
                    <a:lnTo>
                      <a:pt x="21477" y="15108"/>
                    </a:lnTo>
                    <a:lnTo>
                      <a:pt x="21353" y="15816"/>
                    </a:lnTo>
                    <a:lnTo>
                      <a:pt x="20983" y="16643"/>
                    </a:lnTo>
                    <a:lnTo>
                      <a:pt x="20983" y="16407"/>
                    </a:lnTo>
                    <a:lnTo>
                      <a:pt x="21353" y="15934"/>
                    </a:lnTo>
                    <a:lnTo>
                      <a:pt x="20736" y="16879"/>
                    </a:lnTo>
                    <a:lnTo>
                      <a:pt x="19872" y="17941"/>
                    </a:lnTo>
                    <a:lnTo>
                      <a:pt x="18267" y="18531"/>
                    </a:lnTo>
                    <a:lnTo>
                      <a:pt x="17157" y="18531"/>
                    </a:lnTo>
                    <a:lnTo>
                      <a:pt x="15799" y="18059"/>
                    </a:lnTo>
                    <a:lnTo>
                      <a:pt x="14441" y="17115"/>
                    </a:lnTo>
                    <a:lnTo>
                      <a:pt x="13454" y="16052"/>
                    </a:lnTo>
                    <a:lnTo>
                      <a:pt x="12837" y="15462"/>
                    </a:lnTo>
                    <a:lnTo>
                      <a:pt x="12219" y="15344"/>
                    </a:lnTo>
                    <a:lnTo>
                      <a:pt x="11849" y="15698"/>
                    </a:lnTo>
                    <a:lnTo>
                      <a:pt x="11849" y="18885"/>
                    </a:lnTo>
                    <a:lnTo>
                      <a:pt x="12096" y="19711"/>
                    </a:lnTo>
                    <a:lnTo>
                      <a:pt x="12219" y="20420"/>
                    </a:lnTo>
                    <a:lnTo>
                      <a:pt x="12713" y="21128"/>
                    </a:lnTo>
                    <a:lnTo>
                      <a:pt x="13083" y="21600"/>
                    </a:lnTo>
                    <a:lnTo>
                      <a:pt x="8393" y="21600"/>
                    </a:lnTo>
                  </a:path>
                </a:pathLst>
              </a:custGeom>
              <a:solidFill>
                <a:srgbClr val="AFABAB"/>
              </a:solid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</p:grpSp>
      </p:grpSp>
      <p:grpSp>
        <p:nvGrpSpPr>
          <p:cNvPr id="338" name="Platshållare för innehåll 2"/>
          <p:cNvGrpSpPr/>
          <p:nvPr/>
        </p:nvGrpSpPr>
        <p:grpSpPr>
          <a:xfrm>
            <a:off x="3697408" y="5623078"/>
            <a:ext cx="1042228" cy="578302"/>
            <a:chOff x="0" y="0"/>
            <a:chExt cx="1042226" cy="578300"/>
          </a:xfrm>
        </p:grpSpPr>
        <p:sp>
          <p:nvSpPr>
            <p:cNvPr id="336" name="Rectangle"/>
            <p:cNvSpPr/>
            <p:nvPr/>
          </p:nvSpPr>
          <p:spPr>
            <a:xfrm>
              <a:off x="0" y="0"/>
              <a:ext cx="1042227" cy="578301"/>
            </a:xfrm>
            <a:prstGeom prst="rect">
              <a:avLst/>
            </a:prstGeom>
            <a:solidFill>
              <a:srgbClr val="0CB303"/>
            </a:solidFill>
            <a:ln w="9525" cap="flat">
              <a:solidFill>
                <a:srgbClr val="0CB30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lnSpc>
                  <a:spcPct val="72000"/>
                </a:lnSpc>
                <a:spcBef>
                  <a:spcPts val="1000"/>
                </a:spcBef>
                <a:defRPr sz="2800"/>
              </a:pPr>
              <a:endParaRPr/>
            </a:p>
          </p:txBody>
        </p:sp>
        <p:sp>
          <p:nvSpPr>
            <p:cNvPr id="337" name="Pass"/>
            <p:cNvSpPr txBox="1"/>
            <p:nvPr/>
          </p:nvSpPr>
          <p:spPr>
            <a:xfrm>
              <a:off x="50482" y="67042"/>
              <a:ext cx="941263" cy="5064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rmAutofit/>
            </a:bodyPr>
            <a:lstStyle>
              <a:lvl1pPr algn="ctr" defTabSz="877823">
                <a:lnSpc>
                  <a:spcPct val="72000"/>
                </a:lnSpc>
                <a:spcBef>
                  <a:spcPts val="900"/>
                </a:spcBef>
                <a:defRPr sz="2400">
                  <a:solidFill>
                    <a:srgbClr val="FFFFFF"/>
                  </a:solidFill>
                  <a:latin typeface="Arial Black"/>
                  <a:ea typeface="Arial Black"/>
                  <a:cs typeface="Arial Black"/>
                  <a:sym typeface="Arial Black"/>
                </a:defRPr>
              </a:lvl1pPr>
            </a:lstStyle>
            <a:p>
              <a:r>
                <a:t>Pass</a:t>
              </a:r>
            </a:p>
          </p:txBody>
        </p:sp>
      </p:grpSp>
      <p:sp>
        <p:nvSpPr>
          <p:cNvPr id="339" name="textruta 34"/>
          <p:cNvSpPr txBox="1"/>
          <p:nvPr/>
        </p:nvSpPr>
        <p:spPr>
          <a:xfrm>
            <a:off x="397894" y="3507597"/>
            <a:ext cx="3021964" cy="4001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r">
              <a:lnSpc>
                <a:spcPts val="2400"/>
              </a:lnSpc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rPr lang="sl-SI" dirty="0" err="1"/>
              <a:t>u</a:t>
            </a:r>
            <a:r>
              <a:rPr dirty="0" err="1"/>
              <a:t>ravnoteženo</a:t>
            </a:r>
            <a:r>
              <a:rPr dirty="0"/>
              <a:t>, 20</a:t>
            </a:r>
            <a:r>
              <a:rPr lang="sl-SI" dirty="0"/>
              <a:t>–</a:t>
            </a:r>
            <a:r>
              <a:rPr dirty="0"/>
              <a:t>21 </a:t>
            </a:r>
            <a:r>
              <a:rPr dirty="0" err="1"/>
              <a:t>točk</a:t>
            </a:r>
            <a:endParaRPr dirty="0"/>
          </a:p>
        </p:txBody>
      </p:sp>
      <p:sp>
        <p:nvSpPr>
          <p:cNvPr id="340" name="textruta 35"/>
          <p:cNvSpPr txBox="1"/>
          <p:nvPr/>
        </p:nvSpPr>
        <p:spPr>
          <a:xfrm>
            <a:off x="6533518" y="3499530"/>
            <a:ext cx="2756787" cy="4001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ts val="2400"/>
              </a:lnSpc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rPr lang="sl-SI" dirty="0"/>
              <a:t>s</a:t>
            </a:r>
            <a:r>
              <a:rPr dirty="0" err="1"/>
              <a:t>tayman</a:t>
            </a:r>
            <a:r>
              <a:rPr dirty="0"/>
              <a:t>, 6+ </a:t>
            </a:r>
            <a:r>
              <a:rPr dirty="0" err="1"/>
              <a:t>točk</a:t>
            </a:r>
            <a:endParaRPr dirty="0"/>
          </a:p>
        </p:txBody>
      </p:sp>
      <p:sp>
        <p:nvSpPr>
          <p:cNvPr id="341" name="textruta 36"/>
          <p:cNvSpPr txBox="1"/>
          <p:nvPr/>
        </p:nvSpPr>
        <p:spPr>
          <a:xfrm>
            <a:off x="1579706" y="4275964"/>
            <a:ext cx="1831007" cy="3757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r">
              <a:lnSpc>
                <a:spcPts val="2400"/>
              </a:lnSpc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rPr dirty="0"/>
              <a:t>4+ kart</a:t>
            </a:r>
            <a:r>
              <a:rPr lang="sl-SI" dirty="0"/>
              <a:t>e</a:t>
            </a:r>
            <a:r>
              <a:rPr dirty="0"/>
              <a:t> v  </a:t>
            </a:r>
            <a:r>
              <a:rPr dirty="0" err="1"/>
              <a:t>piku</a:t>
            </a:r>
            <a:endParaRPr dirty="0"/>
          </a:p>
        </p:txBody>
      </p:sp>
      <p:sp>
        <p:nvSpPr>
          <p:cNvPr id="342" name="textruta 37"/>
          <p:cNvSpPr txBox="1"/>
          <p:nvPr/>
        </p:nvSpPr>
        <p:spPr>
          <a:xfrm>
            <a:off x="6533518" y="4274013"/>
            <a:ext cx="2058208" cy="3757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ts val="2400"/>
              </a:lnSpc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</a:lstStyle>
          <a:p>
            <a:r>
              <a:rPr lang="sl-SI" dirty="0"/>
              <a:t>b</a:t>
            </a:r>
            <a:r>
              <a:rPr dirty="0" err="1"/>
              <a:t>lackwood</a:t>
            </a:r>
            <a:endParaRPr dirty="0"/>
          </a:p>
        </p:txBody>
      </p:sp>
      <p:grpSp>
        <p:nvGrpSpPr>
          <p:cNvPr id="347" name="Grupp 60"/>
          <p:cNvGrpSpPr/>
          <p:nvPr/>
        </p:nvGrpSpPr>
        <p:grpSpPr>
          <a:xfrm>
            <a:off x="3676258" y="4862383"/>
            <a:ext cx="1054361" cy="701041"/>
            <a:chOff x="0" y="0"/>
            <a:chExt cx="1054359" cy="701040"/>
          </a:xfrm>
        </p:grpSpPr>
        <p:grpSp>
          <p:nvGrpSpPr>
            <p:cNvPr id="345" name="Rektangel med rundade hörn 46"/>
            <p:cNvGrpSpPr/>
            <p:nvPr/>
          </p:nvGrpSpPr>
          <p:grpSpPr>
            <a:xfrm>
              <a:off x="0" y="0"/>
              <a:ext cx="1054360" cy="701041"/>
              <a:chOff x="0" y="0"/>
              <a:chExt cx="1054359" cy="701040"/>
            </a:xfrm>
          </p:grpSpPr>
          <p:sp>
            <p:nvSpPr>
              <p:cNvPr id="343" name="Rounded Rectangle"/>
              <p:cNvSpPr/>
              <p:nvPr/>
            </p:nvSpPr>
            <p:spPr>
              <a:xfrm>
                <a:off x="0" y="46187"/>
                <a:ext cx="1054360" cy="582386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 w="57150" cap="flat">
                <a:solidFill>
                  <a:srgbClr val="FF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344" name="5"/>
              <p:cNvSpPr txBox="1"/>
              <p:nvPr/>
            </p:nvSpPr>
            <p:spPr>
              <a:xfrm>
                <a:off x="102725" y="0"/>
                <a:ext cx="848911" cy="7010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spAutoFit/>
              </a:bodyPr>
              <a:lstStyle>
                <a:lvl1pPr indent="93663">
                  <a:defRPr sz="3400">
                    <a:solidFill>
                      <a:srgbClr val="FF0000"/>
                    </a:solidFill>
                    <a:latin typeface="Arial Black"/>
                    <a:ea typeface="Arial Black"/>
                    <a:cs typeface="Arial Black"/>
                    <a:sym typeface="Arial Black"/>
                  </a:defRPr>
                </a:lvl1pPr>
              </a:lstStyle>
              <a:p>
                <a:r>
                  <a:t>5</a:t>
                </a:r>
              </a:p>
            </p:txBody>
          </p:sp>
        </p:grpSp>
        <p:sp>
          <p:nvSpPr>
            <p:cNvPr id="346" name="Freeform 21"/>
            <p:cNvSpPr/>
            <p:nvPr/>
          </p:nvSpPr>
          <p:spPr>
            <a:xfrm>
              <a:off x="550343" y="171444"/>
              <a:ext cx="302129" cy="3085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937" y="21600"/>
                  </a:moveTo>
                  <a:lnTo>
                    <a:pt x="15175" y="16110"/>
                  </a:lnTo>
                  <a:lnTo>
                    <a:pt x="14901" y="16110"/>
                  </a:lnTo>
                  <a:lnTo>
                    <a:pt x="18046" y="12769"/>
                  </a:lnTo>
                  <a:lnTo>
                    <a:pt x="20643" y="8950"/>
                  </a:lnTo>
                  <a:lnTo>
                    <a:pt x="20643" y="9070"/>
                  </a:lnTo>
                  <a:lnTo>
                    <a:pt x="21327" y="7399"/>
                  </a:lnTo>
                  <a:lnTo>
                    <a:pt x="21600" y="5370"/>
                  </a:lnTo>
                  <a:lnTo>
                    <a:pt x="21600" y="4893"/>
                  </a:lnTo>
                  <a:lnTo>
                    <a:pt x="21463" y="4535"/>
                  </a:lnTo>
                  <a:lnTo>
                    <a:pt x="21327" y="3580"/>
                  </a:lnTo>
                  <a:lnTo>
                    <a:pt x="20643" y="1671"/>
                  </a:lnTo>
                  <a:lnTo>
                    <a:pt x="19823" y="955"/>
                  </a:lnTo>
                  <a:lnTo>
                    <a:pt x="18866" y="477"/>
                  </a:lnTo>
                  <a:lnTo>
                    <a:pt x="16678" y="0"/>
                  </a:lnTo>
                  <a:lnTo>
                    <a:pt x="16268" y="0"/>
                  </a:lnTo>
                  <a:lnTo>
                    <a:pt x="14628" y="358"/>
                  </a:lnTo>
                  <a:lnTo>
                    <a:pt x="13671" y="955"/>
                  </a:lnTo>
                  <a:lnTo>
                    <a:pt x="12851" y="1671"/>
                  </a:lnTo>
                  <a:lnTo>
                    <a:pt x="12987" y="1671"/>
                  </a:lnTo>
                  <a:lnTo>
                    <a:pt x="11894" y="4177"/>
                  </a:lnTo>
                  <a:lnTo>
                    <a:pt x="11484" y="4893"/>
                  </a:lnTo>
                  <a:lnTo>
                    <a:pt x="10800" y="5131"/>
                  </a:lnTo>
                  <a:lnTo>
                    <a:pt x="10116" y="4893"/>
                  </a:lnTo>
                  <a:lnTo>
                    <a:pt x="9706" y="4177"/>
                  </a:lnTo>
                  <a:lnTo>
                    <a:pt x="8476" y="1671"/>
                  </a:lnTo>
                  <a:lnTo>
                    <a:pt x="8613" y="1671"/>
                  </a:lnTo>
                  <a:lnTo>
                    <a:pt x="7792" y="955"/>
                  </a:lnTo>
                  <a:lnTo>
                    <a:pt x="6972" y="477"/>
                  </a:lnTo>
                  <a:lnTo>
                    <a:pt x="4785" y="0"/>
                  </a:lnTo>
                  <a:lnTo>
                    <a:pt x="4238" y="0"/>
                  </a:lnTo>
                  <a:lnTo>
                    <a:pt x="3691" y="119"/>
                  </a:lnTo>
                  <a:lnTo>
                    <a:pt x="2734" y="358"/>
                  </a:lnTo>
                  <a:lnTo>
                    <a:pt x="1777" y="955"/>
                  </a:lnTo>
                  <a:lnTo>
                    <a:pt x="957" y="1671"/>
                  </a:lnTo>
                  <a:lnTo>
                    <a:pt x="273" y="3580"/>
                  </a:lnTo>
                  <a:lnTo>
                    <a:pt x="0" y="5370"/>
                  </a:lnTo>
                  <a:lnTo>
                    <a:pt x="137" y="7280"/>
                  </a:lnTo>
                  <a:lnTo>
                    <a:pt x="957" y="9070"/>
                  </a:lnTo>
                  <a:lnTo>
                    <a:pt x="820" y="8950"/>
                  </a:lnTo>
                  <a:lnTo>
                    <a:pt x="3554" y="12650"/>
                  </a:lnTo>
                  <a:lnTo>
                    <a:pt x="6562" y="16110"/>
                  </a:lnTo>
                  <a:lnTo>
                    <a:pt x="6425" y="16110"/>
                  </a:lnTo>
                  <a:lnTo>
                    <a:pt x="10663" y="21600"/>
                  </a:lnTo>
                  <a:lnTo>
                    <a:pt x="10937" y="21600"/>
                  </a:lnTo>
                </a:path>
              </a:pathLst>
            </a:custGeom>
            <a:solidFill>
              <a:srgbClr val="FF0000"/>
            </a:solidFill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grpSp>
        <p:nvGrpSpPr>
          <p:cNvPr id="350" name="Rektangel med rundade hörn 44"/>
          <p:cNvGrpSpPr/>
          <p:nvPr/>
        </p:nvGrpSpPr>
        <p:grpSpPr>
          <a:xfrm>
            <a:off x="5158204" y="4145874"/>
            <a:ext cx="1106262" cy="614205"/>
            <a:chOff x="0" y="0"/>
            <a:chExt cx="1106260" cy="614204"/>
          </a:xfrm>
        </p:grpSpPr>
        <p:sp>
          <p:nvSpPr>
            <p:cNvPr id="348" name="Rounded Rectangle"/>
            <p:cNvSpPr/>
            <p:nvPr/>
          </p:nvSpPr>
          <p:spPr>
            <a:xfrm>
              <a:off x="0" y="0"/>
              <a:ext cx="1106261" cy="602689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57150" cap="flat">
              <a:solidFill>
                <a:srgbClr val="03A6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/>
              <a:endParaRPr/>
            </a:p>
          </p:txBody>
        </p:sp>
        <p:sp>
          <p:nvSpPr>
            <p:cNvPr id="349" name="4NT"/>
            <p:cNvSpPr txBox="1"/>
            <p:nvPr/>
          </p:nvSpPr>
          <p:spPr>
            <a:xfrm>
              <a:off x="103716" y="14764"/>
              <a:ext cx="898829" cy="5994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2800">
                  <a:latin typeface="Arial Black"/>
                  <a:ea typeface="Arial Black"/>
                  <a:cs typeface="Arial Black"/>
                  <a:sym typeface="Arial Black"/>
                </a:defRPr>
              </a:lvl1pPr>
            </a:lstStyle>
            <a:p>
              <a:r>
                <a:t>4NT</a:t>
              </a:r>
            </a:p>
          </p:txBody>
        </p:sp>
      </p:grpSp>
      <p:sp>
        <p:nvSpPr>
          <p:cNvPr id="351" name="textruta 64"/>
          <p:cNvSpPr txBox="1"/>
          <p:nvPr/>
        </p:nvSpPr>
        <p:spPr>
          <a:xfrm>
            <a:off x="1550055" y="5014290"/>
            <a:ext cx="1831008" cy="3926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r">
              <a:lnSpc>
                <a:spcPts val="2400"/>
              </a:lnSpc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t>2 asa</a:t>
            </a:r>
          </a:p>
        </p:txBody>
      </p:sp>
      <p:sp>
        <p:nvSpPr>
          <p:cNvPr id="352" name="textruta 65"/>
          <p:cNvSpPr txBox="1"/>
          <p:nvPr/>
        </p:nvSpPr>
        <p:spPr>
          <a:xfrm>
            <a:off x="6533518" y="4962504"/>
            <a:ext cx="3021963" cy="4001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ts val="2400"/>
              </a:lnSpc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rPr lang="sl-SI" dirty="0"/>
              <a:t>m</a:t>
            </a:r>
            <a:r>
              <a:rPr dirty="0" err="1"/>
              <a:t>anjkata</a:t>
            </a:r>
            <a:r>
              <a:rPr dirty="0"/>
              <a:t> 2 </a:t>
            </a:r>
            <a:r>
              <a:rPr dirty="0" err="1"/>
              <a:t>asa</a:t>
            </a:r>
            <a:endParaRPr dirty="0"/>
          </a:p>
        </p:txBody>
      </p:sp>
      <p:sp>
        <p:nvSpPr>
          <p:cNvPr id="353" name="Rektangel med rundade hörn 1"/>
          <p:cNvSpPr/>
          <p:nvPr/>
        </p:nvSpPr>
        <p:spPr>
          <a:xfrm>
            <a:off x="4509856" y="2041244"/>
            <a:ext cx="825624" cy="825623"/>
          </a:xfrm>
          <a:prstGeom prst="roundRect">
            <a:avLst>
              <a:gd name="adj" fmla="val 16667"/>
            </a:avLst>
          </a:prstGeom>
          <a:solidFill>
            <a:srgbClr val="009900"/>
          </a:solidFill>
          <a:ln w="12700">
            <a:solidFill>
              <a:srgbClr val="42719B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356" name="Rektangel med rundade hörn 44"/>
          <p:cNvGrpSpPr/>
          <p:nvPr/>
        </p:nvGrpSpPr>
        <p:grpSpPr>
          <a:xfrm>
            <a:off x="3663419" y="3383678"/>
            <a:ext cx="1048322" cy="612250"/>
            <a:chOff x="0" y="0"/>
            <a:chExt cx="1048320" cy="612249"/>
          </a:xfrm>
        </p:grpSpPr>
        <p:sp>
          <p:nvSpPr>
            <p:cNvPr id="354" name="Rounded Rectangle"/>
            <p:cNvSpPr/>
            <p:nvPr/>
          </p:nvSpPr>
          <p:spPr>
            <a:xfrm>
              <a:off x="0" y="0"/>
              <a:ext cx="1048321" cy="612250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38100" cap="flat">
              <a:solidFill>
                <a:srgbClr val="A6A6A6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2400">
                  <a:latin typeface="Arial Black"/>
                  <a:ea typeface="Arial Black"/>
                  <a:cs typeface="Arial Black"/>
                  <a:sym typeface="Arial Black"/>
                </a:defRPr>
              </a:pPr>
              <a:endParaRPr/>
            </a:p>
          </p:txBody>
        </p:sp>
        <p:sp>
          <p:nvSpPr>
            <p:cNvPr id="355" name="2NT"/>
            <p:cNvSpPr/>
            <p:nvPr/>
          </p:nvSpPr>
          <p:spPr>
            <a:xfrm>
              <a:off x="94658" y="319264"/>
              <a:ext cx="916570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2800">
                  <a:latin typeface="Arial Black"/>
                  <a:ea typeface="Arial Black"/>
                  <a:cs typeface="Arial Black"/>
                  <a:sym typeface="Arial Black"/>
                </a:defRPr>
              </a:lvl1pPr>
            </a:lstStyle>
            <a:p>
              <a:r>
                <a:t>2NT</a:t>
              </a:r>
            </a:p>
          </p:txBody>
        </p:sp>
      </p:grpSp>
      <p:grpSp>
        <p:nvGrpSpPr>
          <p:cNvPr id="361" name="Grupp 43"/>
          <p:cNvGrpSpPr/>
          <p:nvPr/>
        </p:nvGrpSpPr>
        <p:grpSpPr>
          <a:xfrm>
            <a:off x="5171147" y="3329306"/>
            <a:ext cx="1054361" cy="701041"/>
            <a:chOff x="0" y="0"/>
            <a:chExt cx="1054359" cy="701040"/>
          </a:xfrm>
        </p:grpSpPr>
        <p:grpSp>
          <p:nvGrpSpPr>
            <p:cNvPr id="359" name="Rektangel med rundade hörn 46"/>
            <p:cNvGrpSpPr/>
            <p:nvPr/>
          </p:nvGrpSpPr>
          <p:grpSpPr>
            <a:xfrm>
              <a:off x="0" y="-1"/>
              <a:ext cx="1054360" cy="701041"/>
              <a:chOff x="0" y="0"/>
              <a:chExt cx="1054359" cy="701040"/>
            </a:xfrm>
          </p:grpSpPr>
          <p:sp>
            <p:nvSpPr>
              <p:cNvPr id="357" name="Rounded Rectangle"/>
              <p:cNvSpPr/>
              <p:nvPr/>
            </p:nvSpPr>
            <p:spPr>
              <a:xfrm>
                <a:off x="0" y="59077"/>
                <a:ext cx="1054360" cy="556606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 w="57150" cap="flat">
                <a:solidFill>
                  <a:srgbClr val="03A6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358" name="3"/>
              <p:cNvSpPr txBox="1"/>
              <p:nvPr/>
            </p:nvSpPr>
            <p:spPr>
              <a:xfrm>
                <a:off x="100026" y="-1"/>
                <a:ext cx="852868" cy="7010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spAutoFit/>
              </a:bodyPr>
              <a:lstStyle>
                <a:lvl1pPr indent="93663">
                  <a:defRPr sz="3400">
                    <a:solidFill>
                      <a:srgbClr val="03A600"/>
                    </a:solidFill>
                    <a:latin typeface="Arial Black"/>
                    <a:ea typeface="Arial Black"/>
                    <a:cs typeface="Arial Black"/>
                    <a:sym typeface="Arial Black"/>
                  </a:defRPr>
                </a:lvl1pPr>
              </a:lstStyle>
              <a:p>
                <a:r>
                  <a:t>3</a:t>
                </a:r>
              </a:p>
            </p:txBody>
          </p:sp>
        </p:grpSp>
        <p:sp>
          <p:nvSpPr>
            <p:cNvPr id="360" name="Freeform 23"/>
            <p:cNvSpPr/>
            <p:nvPr/>
          </p:nvSpPr>
          <p:spPr>
            <a:xfrm>
              <a:off x="551918" y="167326"/>
              <a:ext cx="335735" cy="3116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393" y="21600"/>
                  </a:moveTo>
                  <a:lnTo>
                    <a:pt x="8763" y="21128"/>
                  </a:lnTo>
                  <a:lnTo>
                    <a:pt x="9257" y="20420"/>
                  </a:lnTo>
                  <a:lnTo>
                    <a:pt x="9751" y="19003"/>
                  </a:lnTo>
                  <a:lnTo>
                    <a:pt x="9751" y="16052"/>
                  </a:lnTo>
                  <a:lnTo>
                    <a:pt x="9504" y="15462"/>
                  </a:lnTo>
                  <a:lnTo>
                    <a:pt x="9257" y="15344"/>
                  </a:lnTo>
                  <a:lnTo>
                    <a:pt x="8640" y="15462"/>
                  </a:lnTo>
                  <a:lnTo>
                    <a:pt x="7529" y="16761"/>
                  </a:lnTo>
                  <a:lnTo>
                    <a:pt x="6542" y="17705"/>
                  </a:lnTo>
                  <a:lnTo>
                    <a:pt x="5431" y="18295"/>
                  </a:lnTo>
                  <a:lnTo>
                    <a:pt x="3333" y="18531"/>
                  </a:lnTo>
                  <a:lnTo>
                    <a:pt x="1728" y="17941"/>
                  </a:lnTo>
                  <a:lnTo>
                    <a:pt x="864" y="16997"/>
                  </a:lnTo>
                  <a:lnTo>
                    <a:pt x="370" y="16289"/>
                  </a:lnTo>
                  <a:lnTo>
                    <a:pt x="0" y="14872"/>
                  </a:lnTo>
                  <a:lnTo>
                    <a:pt x="0" y="13102"/>
                  </a:lnTo>
                  <a:lnTo>
                    <a:pt x="370" y="11803"/>
                  </a:lnTo>
                  <a:lnTo>
                    <a:pt x="987" y="10387"/>
                  </a:lnTo>
                  <a:lnTo>
                    <a:pt x="1851" y="9443"/>
                  </a:lnTo>
                  <a:lnTo>
                    <a:pt x="2962" y="8970"/>
                  </a:lnTo>
                  <a:lnTo>
                    <a:pt x="4197" y="8852"/>
                  </a:lnTo>
                  <a:lnTo>
                    <a:pt x="5801" y="9207"/>
                  </a:lnTo>
                  <a:lnTo>
                    <a:pt x="7776" y="10151"/>
                  </a:lnTo>
                  <a:lnTo>
                    <a:pt x="8887" y="10505"/>
                  </a:lnTo>
                  <a:lnTo>
                    <a:pt x="9381" y="10505"/>
                  </a:lnTo>
                  <a:lnTo>
                    <a:pt x="9504" y="9915"/>
                  </a:lnTo>
                  <a:lnTo>
                    <a:pt x="9504" y="9443"/>
                  </a:lnTo>
                  <a:lnTo>
                    <a:pt x="8887" y="8852"/>
                  </a:lnTo>
                  <a:lnTo>
                    <a:pt x="7406" y="7672"/>
                  </a:lnTo>
                  <a:lnTo>
                    <a:pt x="6789" y="6492"/>
                  </a:lnTo>
                  <a:lnTo>
                    <a:pt x="6295" y="5430"/>
                  </a:lnTo>
                  <a:lnTo>
                    <a:pt x="6171" y="4131"/>
                  </a:lnTo>
                  <a:lnTo>
                    <a:pt x="6665" y="2243"/>
                  </a:lnTo>
                  <a:lnTo>
                    <a:pt x="7406" y="1298"/>
                  </a:lnTo>
                  <a:lnTo>
                    <a:pt x="8023" y="708"/>
                  </a:lnTo>
                  <a:lnTo>
                    <a:pt x="9257" y="118"/>
                  </a:lnTo>
                  <a:lnTo>
                    <a:pt x="10245" y="0"/>
                  </a:lnTo>
                  <a:lnTo>
                    <a:pt x="11479" y="0"/>
                  </a:lnTo>
                  <a:lnTo>
                    <a:pt x="12466" y="354"/>
                  </a:lnTo>
                  <a:lnTo>
                    <a:pt x="13577" y="708"/>
                  </a:lnTo>
                  <a:lnTo>
                    <a:pt x="14318" y="1298"/>
                  </a:lnTo>
                  <a:lnTo>
                    <a:pt x="15182" y="2715"/>
                  </a:lnTo>
                  <a:lnTo>
                    <a:pt x="15429" y="3895"/>
                  </a:lnTo>
                  <a:lnTo>
                    <a:pt x="15429" y="4957"/>
                  </a:lnTo>
                  <a:lnTo>
                    <a:pt x="15305" y="5311"/>
                  </a:lnTo>
                  <a:lnTo>
                    <a:pt x="15058" y="6138"/>
                  </a:lnTo>
                  <a:lnTo>
                    <a:pt x="14688" y="6846"/>
                  </a:lnTo>
                  <a:lnTo>
                    <a:pt x="14318" y="7436"/>
                  </a:lnTo>
                  <a:lnTo>
                    <a:pt x="13947" y="7908"/>
                  </a:lnTo>
                  <a:lnTo>
                    <a:pt x="13207" y="8498"/>
                  </a:lnTo>
                  <a:lnTo>
                    <a:pt x="12713" y="8852"/>
                  </a:lnTo>
                  <a:lnTo>
                    <a:pt x="12219" y="9325"/>
                  </a:lnTo>
                  <a:lnTo>
                    <a:pt x="12096" y="9915"/>
                  </a:lnTo>
                  <a:lnTo>
                    <a:pt x="12096" y="10387"/>
                  </a:lnTo>
                  <a:lnTo>
                    <a:pt x="12713" y="10623"/>
                  </a:lnTo>
                  <a:lnTo>
                    <a:pt x="13701" y="10151"/>
                  </a:lnTo>
                  <a:lnTo>
                    <a:pt x="14318" y="9915"/>
                  </a:lnTo>
                  <a:lnTo>
                    <a:pt x="14935" y="9443"/>
                  </a:lnTo>
                  <a:lnTo>
                    <a:pt x="16416" y="9089"/>
                  </a:lnTo>
                  <a:lnTo>
                    <a:pt x="18021" y="8852"/>
                  </a:lnTo>
                  <a:lnTo>
                    <a:pt x="18638" y="8970"/>
                  </a:lnTo>
                  <a:lnTo>
                    <a:pt x="19502" y="9325"/>
                  </a:lnTo>
                  <a:lnTo>
                    <a:pt x="19872" y="9561"/>
                  </a:lnTo>
                  <a:lnTo>
                    <a:pt x="20859" y="10741"/>
                  </a:lnTo>
                  <a:lnTo>
                    <a:pt x="21353" y="11803"/>
                  </a:lnTo>
                  <a:lnTo>
                    <a:pt x="21477" y="12748"/>
                  </a:lnTo>
                  <a:lnTo>
                    <a:pt x="21600" y="14046"/>
                  </a:lnTo>
                  <a:lnTo>
                    <a:pt x="21477" y="15108"/>
                  </a:lnTo>
                  <a:lnTo>
                    <a:pt x="21353" y="15816"/>
                  </a:lnTo>
                  <a:lnTo>
                    <a:pt x="20983" y="16643"/>
                  </a:lnTo>
                  <a:lnTo>
                    <a:pt x="20983" y="16407"/>
                  </a:lnTo>
                  <a:lnTo>
                    <a:pt x="21353" y="15934"/>
                  </a:lnTo>
                  <a:lnTo>
                    <a:pt x="20736" y="16879"/>
                  </a:lnTo>
                  <a:lnTo>
                    <a:pt x="19872" y="17941"/>
                  </a:lnTo>
                  <a:lnTo>
                    <a:pt x="18267" y="18531"/>
                  </a:lnTo>
                  <a:lnTo>
                    <a:pt x="17157" y="18531"/>
                  </a:lnTo>
                  <a:lnTo>
                    <a:pt x="15799" y="18059"/>
                  </a:lnTo>
                  <a:lnTo>
                    <a:pt x="14441" y="17115"/>
                  </a:lnTo>
                  <a:lnTo>
                    <a:pt x="13454" y="16052"/>
                  </a:lnTo>
                  <a:lnTo>
                    <a:pt x="12837" y="15462"/>
                  </a:lnTo>
                  <a:lnTo>
                    <a:pt x="12219" y="15344"/>
                  </a:lnTo>
                  <a:lnTo>
                    <a:pt x="11849" y="15698"/>
                  </a:lnTo>
                  <a:lnTo>
                    <a:pt x="11849" y="18885"/>
                  </a:lnTo>
                  <a:lnTo>
                    <a:pt x="12096" y="19711"/>
                  </a:lnTo>
                  <a:lnTo>
                    <a:pt x="12219" y="20420"/>
                  </a:lnTo>
                  <a:lnTo>
                    <a:pt x="12713" y="21128"/>
                  </a:lnTo>
                  <a:lnTo>
                    <a:pt x="13083" y="21600"/>
                  </a:lnTo>
                  <a:lnTo>
                    <a:pt x="8393" y="21600"/>
                  </a:lnTo>
                </a:path>
              </a:pathLst>
            </a:custGeom>
            <a:solidFill>
              <a:srgbClr val="0CB303"/>
            </a:solidFill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grpSp>
        <p:nvGrpSpPr>
          <p:cNvPr id="366" name="Grupp 51"/>
          <p:cNvGrpSpPr/>
          <p:nvPr/>
        </p:nvGrpSpPr>
        <p:grpSpPr>
          <a:xfrm>
            <a:off x="3657162" y="4119435"/>
            <a:ext cx="1054361" cy="701041"/>
            <a:chOff x="0" y="0"/>
            <a:chExt cx="1054359" cy="701040"/>
          </a:xfrm>
        </p:grpSpPr>
        <p:grpSp>
          <p:nvGrpSpPr>
            <p:cNvPr id="364" name="Rektangel med rundade hörn 46"/>
            <p:cNvGrpSpPr/>
            <p:nvPr/>
          </p:nvGrpSpPr>
          <p:grpSpPr>
            <a:xfrm>
              <a:off x="0" y="0"/>
              <a:ext cx="1054360" cy="701041"/>
              <a:chOff x="0" y="0"/>
              <a:chExt cx="1054359" cy="701040"/>
            </a:xfrm>
          </p:grpSpPr>
          <p:sp>
            <p:nvSpPr>
              <p:cNvPr id="362" name="Rounded Rectangle"/>
              <p:cNvSpPr/>
              <p:nvPr/>
            </p:nvSpPr>
            <p:spPr>
              <a:xfrm>
                <a:off x="0" y="46187"/>
                <a:ext cx="1054360" cy="582386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 w="57150" cap="flat">
                <a:solidFill>
                  <a:srgbClr val="03A6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363" name="3"/>
              <p:cNvSpPr txBox="1"/>
              <p:nvPr/>
            </p:nvSpPr>
            <p:spPr>
              <a:xfrm>
                <a:off x="102725" y="0"/>
                <a:ext cx="848911" cy="7010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spAutoFit/>
              </a:bodyPr>
              <a:lstStyle>
                <a:lvl1pPr indent="93663">
                  <a:defRPr sz="3400">
                    <a:solidFill>
                      <a:srgbClr val="002060"/>
                    </a:solidFill>
                    <a:latin typeface="Arial Black"/>
                    <a:ea typeface="Arial Black"/>
                    <a:cs typeface="Arial Black"/>
                    <a:sym typeface="Arial Black"/>
                  </a:defRPr>
                </a:lvl1pPr>
              </a:lstStyle>
              <a:p>
                <a:r>
                  <a:t>3</a:t>
                </a:r>
              </a:p>
            </p:txBody>
          </p:sp>
        </p:grpSp>
        <p:sp>
          <p:nvSpPr>
            <p:cNvPr id="365" name="Freeform 20"/>
            <p:cNvSpPr/>
            <p:nvPr/>
          </p:nvSpPr>
          <p:spPr>
            <a:xfrm>
              <a:off x="548310" y="161247"/>
              <a:ext cx="293288" cy="3051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012" y="21600"/>
                  </a:moveTo>
                  <a:lnTo>
                    <a:pt x="13694" y="21600"/>
                  </a:lnTo>
                  <a:lnTo>
                    <a:pt x="13694" y="21479"/>
                  </a:lnTo>
                  <a:lnTo>
                    <a:pt x="12565" y="20031"/>
                  </a:lnTo>
                  <a:lnTo>
                    <a:pt x="12141" y="18463"/>
                  </a:lnTo>
                  <a:lnTo>
                    <a:pt x="12141" y="15687"/>
                  </a:lnTo>
                  <a:lnTo>
                    <a:pt x="12282" y="15687"/>
                  </a:lnTo>
                  <a:lnTo>
                    <a:pt x="13129" y="17859"/>
                  </a:lnTo>
                  <a:lnTo>
                    <a:pt x="13976" y="18704"/>
                  </a:lnTo>
                  <a:lnTo>
                    <a:pt x="14965" y="19307"/>
                  </a:lnTo>
                  <a:lnTo>
                    <a:pt x="16094" y="19669"/>
                  </a:lnTo>
                  <a:lnTo>
                    <a:pt x="16800" y="19790"/>
                  </a:lnTo>
                  <a:lnTo>
                    <a:pt x="17365" y="19911"/>
                  </a:lnTo>
                  <a:lnTo>
                    <a:pt x="18494" y="19669"/>
                  </a:lnTo>
                  <a:lnTo>
                    <a:pt x="19765" y="19187"/>
                  </a:lnTo>
                  <a:lnTo>
                    <a:pt x="19765" y="19066"/>
                  </a:lnTo>
                  <a:lnTo>
                    <a:pt x="21176" y="17256"/>
                  </a:lnTo>
                  <a:lnTo>
                    <a:pt x="21600" y="15204"/>
                  </a:lnTo>
                  <a:lnTo>
                    <a:pt x="21600" y="14601"/>
                  </a:lnTo>
                  <a:lnTo>
                    <a:pt x="21459" y="14118"/>
                  </a:lnTo>
                  <a:lnTo>
                    <a:pt x="21176" y="13032"/>
                  </a:lnTo>
                  <a:lnTo>
                    <a:pt x="19765" y="11222"/>
                  </a:lnTo>
                  <a:lnTo>
                    <a:pt x="19765" y="11343"/>
                  </a:lnTo>
                  <a:lnTo>
                    <a:pt x="16235" y="6999"/>
                  </a:lnTo>
                  <a:lnTo>
                    <a:pt x="16518" y="7120"/>
                  </a:lnTo>
                  <a:lnTo>
                    <a:pt x="13412" y="3741"/>
                  </a:lnTo>
                  <a:lnTo>
                    <a:pt x="10871" y="121"/>
                  </a:lnTo>
                  <a:lnTo>
                    <a:pt x="10729" y="0"/>
                  </a:lnTo>
                  <a:lnTo>
                    <a:pt x="8188" y="3741"/>
                  </a:lnTo>
                  <a:lnTo>
                    <a:pt x="5224" y="7120"/>
                  </a:lnTo>
                  <a:lnTo>
                    <a:pt x="5365" y="6999"/>
                  </a:lnTo>
                  <a:lnTo>
                    <a:pt x="1835" y="11343"/>
                  </a:lnTo>
                  <a:lnTo>
                    <a:pt x="1835" y="11222"/>
                  </a:lnTo>
                  <a:lnTo>
                    <a:pt x="424" y="13032"/>
                  </a:lnTo>
                  <a:lnTo>
                    <a:pt x="0" y="15084"/>
                  </a:lnTo>
                  <a:lnTo>
                    <a:pt x="424" y="17256"/>
                  </a:lnTo>
                  <a:lnTo>
                    <a:pt x="1835" y="19066"/>
                  </a:lnTo>
                  <a:lnTo>
                    <a:pt x="2965" y="19669"/>
                  </a:lnTo>
                  <a:lnTo>
                    <a:pt x="4235" y="19790"/>
                  </a:lnTo>
                  <a:lnTo>
                    <a:pt x="4800" y="19790"/>
                  </a:lnTo>
                  <a:lnTo>
                    <a:pt x="5506" y="19669"/>
                  </a:lnTo>
                  <a:lnTo>
                    <a:pt x="6635" y="19307"/>
                  </a:lnTo>
                  <a:lnTo>
                    <a:pt x="7624" y="18704"/>
                  </a:lnTo>
                  <a:lnTo>
                    <a:pt x="8471" y="17859"/>
                  </a:lnTo>
                  <a:lnTo>
                    <a:pt x="9035" y="16894"/>
                  </a:lnTo>
                  <a:lnTo>
                    <a:pt x="9318" y="15687"/>
                  </a:lnTo>
                  <a:lnTo>
                    <a:pt x="9459" y="15687"/>
                  </a:lnTo>
                  <a:lnTo>
                    <a:pt x="9459" y="18463"/>
                  </a:lnTo>
                  <a:lnTo>
                    <a:pt x="9035" y="20031"/>
                  </a:lnTo>
                  <a:lnTo>
                    <a:pt x="7906" y="21479"/>
                  </a:lnTo>
                  <a:lnTo>
                    <a:pt x="7906" y="21600"/>
                  </a:lnTo>
                  <a:lnTo>
                    <a:pt x="11012" y="21600"/>
                  </a:lnTo>
                </a:path>
              </a:pathLst>
            </a:custGeom>
            <a:blipFill rotWithShape="1">
              <a:blip r:embed="rId2"/>
              <a:srcRect/>
              <a:tile tx="0" ty="0" sx="100000" sy="100000" flip="none" algn="tl"/>
            </a:blipFill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grpSp>
        <p:nvGrpSpPr>
          <p:cNvPr id="371" name="Grupp 57"/>
          <p:cNvGrpSpPr/>
          <p:nvPr/>
        </p:nvGrpSpPr>
        <p:grpSpPr>
          <a:xfrm>
            <a:off x="5179981" y="4846162"/>
            <a:ext cx="1054361" cy="701041"/>
            <a:chOff x="0" y="0"/>
            <a:chExt cx="1054359" cy="701040"/>
          </a:xfrm>
        </p:grpSpPr>
        <p:grpSp>
          <p:nvGrpSpPr>
            <p:cNvPr id="369" name="Rektangel med rundade hörn 46"/>
            <p:cNvGrpSpPr/>
            <p:nvPr/>
          </p:nvGrpSpPr>
          <p:grpSpPr>
            <a:xfrm>
              <a:off x="0" y="0"/>
              <a:ext cx="1054360" cy="701041"/>
              <a:chOff x="0" y="0"/>
              <a:chExt cx="1054359" cy="701040"/>
            </a:xfrm>
          </p:grpSpPr>
          <p:sp>
            <p:nvSpPr>
              <p:cNvPr id="367" name="Rounded Rectangle"/>
              <p:cNvSpPr/>
              <p:nvPr/>
            </p:nvSpPr>
            <p:spPr>
              <a:xfrm>
                <a:off x="0" y="46187"/>
                <a:ext cx="1054360" cy="582386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 w="57150" cap="flat">
                <a:solidFill>
                  <a:srgbClr val="FF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368" name="5"/>
              <p:cNvSpPr txBox="1"/>
              <p:nvPr/>
            </p:nvSpPr>
            <p:spPr>
              <a:xfrm>
                <a:off x="102725" y="0"/>
                <a:ext cx="848911" cy="7010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spAutoFit/>
              </a:bodyPr>
              <a:lstStyle>
                <a:lvl1pPr indent="93663">
                  <a:defRPr sz="3400">
                    <a:solidFill>
                      <a:srgbClr val="002060"/>
                    </a:solidFill>
                    <a:latin typeface="Arial Black"/>
                    <a:ea typeface="Arial Black"/>
                    <a:cs typeface="Arial Black"/>
                    <a:sym typeface="Arial Black"/>
                  </a:defRPr>
                </a:lvl1pPr>
              </a:lstStyle>
              <a:p>
                <a:r>
                  <a:t>5</a:t>
                </a:r>
              </a:p>
            </p:txBody>
          </p:sp>
        </p:grpSp>
        <p:sp>
          <p:nvSpPr>
            <p:cNvPr id="370" name="Freeform 20"/>
            <p:cNvSpPr/>
            <p:nvPr/>
          </p:nvSpPr>
          <p:spPr>
            <a:xfrm>
              <a:off x="548310" y="161247"/>
              <a:ext cx="293288" cy="3051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012" y="21600"/>
                  </a:moveTo>
                  <a:lnTo>
                    <a:pt x="13694" y="21600"/>
                  </a:lnTo>
                  <a:lnTo>
                    <a:pt x="13694" y="21479"/>
                  </a:lnTo>
                  <a:lnTo>
                    <a:pt x="12565" y="20031"/>
                  </a:lnTo>
                  <a:lnTo>
                    <a:pt x="12141" y="18463"/>
                  </a:lnTo>
                  <a:lnTo>
                    <a:pt x="12141" y="15687"/>
                  </a:lnTo>
                  <a:lnTo>
                    <a:pt x="12282" y="15687"/>
                  </a:lnTo>
                  <a:lnTo>
                    <a:pt x="13129" y="17859"/>
                  </a:lnTo>
                  <a:lnTo>
                    <a:pt x="13976" y="18704"/>
                  </a:lnTo>
                  <a:lnTo>
                    <a:pt x="14965" y="19307"/>
                  </a:lnTo>
                  <a:lnTo>
                    <a:pt x="16094" y="19669"/>
                  </a:lnTo>
                  <a:lnTo>
                    <a:pt x="16800" y="19790"/>
                  </a:lnTo>
                  <a:lnTo>
                    <a:pt x="17365" y="19911"/>
                  </a:lnTo>
                  <a:lnTo>
                    <a:pt x="18494" y="19669"/>
                  </a:lnTo>
                  <a:lnTo>
                    <a:pt x="19765" y="19187"/>
                  </a:lnTo>
                  <a:lnTo>
                    <a:pt x="19765" y="19066"/>
                  </a:lnTo>
                  <a:lnTo>
                    <a:pt x="21176" y="17256"/>
                  </a:lnTo>
                  <a:lnTo>
                    <a:pt x="21600" y="15204"/>
                  </a:lnTo>
                  <a:lnTo>
                    <a:pt x="21600" y="14601"/>
                  </a:lnTo>
                  <a:lnTo>
                    <a:pt x="21459" y="14118"/>
                  </a:lnTo>
                  <a:lnTo>
                    <a:pt x="21176" y="13032"/>
                  </a:lnTo>
                  <a:lnTo>
                    <a:pt x="19765" y="11222"/>
                  </a:lnTo>
                  <a:lnTo>
                    <a:pt x="19765" y="11343"/>
                  </a:lnTo>
                  <a:lnTo>
                    <a:pt x="16235" y="6999"/>
                  </a:lnTo>
                  <a:lnTo>
                    <a:pt x="16518" y="7120"/>
                  </a:lnTo>
                  <a:lnTo>
                    <a:pt x="13412" y="3741"/>
                  </a:lnTo>
                  <a:lnTo>
                    <a:pt x="10871" y="121"/>
                  </a:lnTo>
                  <a:lnTo>
                    <a:pt x="10729" y="0"/>
                  </a:lnTo>
                  <a:lnTo>
                    <a:pt x="8188" y="3741"/>
                  </a:lnTo>
                  <a:lnTo>
                    <a:pt x="5224" y="7120"/>
                  </a:lnTo>
                  <a:lnTo>
                    <a:pt x="5365" y="6999"/>
                  </a:lnTo>
                  <a:lnTo>
                    <a:pt x="1835" y="11343"/>
                  </a:lnTo>
                  <a:lnTo>
                    <a:pt x="1835" y="11222"/>
                  </a:lnTo>
                  <a:lnTo>
                    <a:pt x="424" y="13032"/>
                  </a:lnTo>
                  <a:lnTo>
                    <a:pt x="0" y="15084"/>
                  </a:lnTo>
                  <a:lnTo>
                    <a:pt x="424" y="17256"/>
                  </a:lnTo>
                  <a:lnTo>
                    <a:pt x="1835" y="19066"/>
                  </a:lnTo>
                  <a:lnTo>
                    <a:pt x="2965" y="19669"/>
                  </a:lnTo>
                  <a:lnTo>
                    <a:pt x="4235" y="19790"/>
                  </a:lnTo>
                  <a:lnTo>
                    <a:pt x="4800" y="19790"/>
                  </a:lnTo>
                  <a:lnTo>
                    <a:pt x="5506" y="19669"/>
                  </a:lnTo>
                  <a:lnTo>
                    <a:pt x="6635" y="19307"/>
                  </a:lnTo>
                  <a:lnTo>
                    <a:pt x="7624" y="18704"/>
                  </a:lnTo>
                  <a:lnTo>
                    <a:pt x="8471" y="17859"/>
                  </a:lnTo>
                  <a:lnTo>
                    <a:pt x="9035" y="16894"/>
                  </a:lnTo>
                  <a:lnTo>
                    <a:pt x="9318" y="15687"/>
                  </a:lnTo>
                  <a:lnTo>
                    <a:pt x="9459" y="15687"/>
                  </a:lnTo>
                  <a:lnTo>
                    <a:pt x="9459" y="18463"/>
                  </a:lnTo>
                  <a:lnTo>
                    <a:pt x="9035" y="20031"/>
                  </a:lnTo>
                  <a:lnTo>
                    <a:pt x="7906" y="21479"/>
                  </a:lnTo>
                  <a:lnTo>
                    <a:pt x="7906" y="21600"/>
                  </a:lnTo>
                  <a:lnTo>
                    <a:pt x="11012" y="21600"/>
                  </a:lnTo>
                </a:path>
              </a:pathLst>
            </a:custGeom>
            <a:blipFill rotWithShape="1">
              <a:blip r:embed="rId2"/>
              <a:srcRect/>
              <a:tile tx="0" ty="0" sx="100000" sy="100000" flip="none" algn="tl"/>
            </a:blipFill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sp>
        <p:nvSpPr>
          <p:cNvPr id="372" name="textruta 19"/>
          <p:cNvSpPr txBox="1"/>
          <p:nvPr/>
        </p:nvSpPr>
        <p:spPr>
          <a:xfrm>
            <a:off x="2441169" y="1164522"/>
            <a:ext cx="1397255" cy="396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000">
                <a:solidFill>
                  <a:srgbClr val="2E75B6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Odpiralec</a:t>
            </a:r>
          </a:p>
        </p:txBody>
      </p:sp>
      <p:sp>
        <p:nvSpPr>
          <p:cNvPr id="373" name="textruta 19"/>
          <p:cNvSpPr txBox="1"/>
          <p:nvPr/>
        </p:nvSpPr>
        <p:spPr>
          <a:xfrm>
            <a:off x="5842570" y="1119140"/>
            <a:ext cx="1399541" cy="396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000">
                <a:solidFill>
                  <a:srgbClr val="2E75B6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Odzivalec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Rectangle 4"/>
          <p:cNvSpPr txBox="1">
            <a:spLocks noGrp="1"/>
          </p:cNvSpPr>
          <p:nvPr>
            <p:ph type="sldNum" sz="quarter" idx="2"/>
          </p:nvPr>
        </p:nvSpPr>
        <p:spPr>
          <a:xfrm>
            <a:off x="407999" y="6400801"/>
            <a:ext cx="191717" cy="30480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>
              <a:defRPr sz="1400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fld id="{86CB4B4D-7CA3-9044-876B-883B54F8677D}" type="slidenum">
              <a:t>6</a:t>
            </a:fld>
            <a:endParaRPr/>
          </a:p>
        </p:txBody>
      </p:sp>
      <p:sp>
        <p:nvSpPr>
          <p:cNvPr id="376" name="Rubrik 1"/>
          <p:cNvSpPr txBox="1">
            <a:spLocks noGrp="1"/>
          </p:cNvSpPr>
          <p:nvPr>
            <p:ph type="title"/>
          </p:nvPr>
        </p:nvSpPr>
        <p:spPr>
          <a:xfrm>
            <a:off x="273042" y="213397"/>
            <a:ext cx="8550917" cy="640276"/>
          </a:xfrm>
          <a:prstGeom prst="rect">
            <a:avLst/>
          </a:prstGeom>
        </p:spPr>
        <p:txBody>
          <a:bodyPr/>
          <a:lstStyle>
            <a:lvl1pPr>
              <a:defRPr sz="30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</a:lstStyle>
          <a:p>
            <a:r>
              <a:rPr lang="sl-SI" dirty="0"/>
              <a:t>B</a:t>
            </a:r>
            <a:r>
              <a:rPr dirty="0" err="1"/>
              <a:t>lackwood</a:t>
            </a:r>
            <a:r>
              <a:rPr dirty="0"/>
              <a:t> </a:t>
            </a:r>
            <a:r>
              <a:rPr dirty="0" err="1"/>
              <a:t>5NT</a:t>
            </a:r>
            <a:endParaRPr dirty="0"/>
          </a:p>
        </p:txBody>
      </p:sp>
      <p:grpSp>
        <p:nvGrpSpPr>
          <p:cNvPr id="383" name="Grupp 10"/>
          <p:cNvGrpSpPr/>
          <p:nvPr/>
        </p:nvGrpSpPr>
        <p:grpSpPr>
          <a:xfrm>
            <a:off x="2641180" y="1190657"/>
            <a:ext cx="1636319" cy="1768477"/>
            <a:chOff x="0" y="-158206"/>
            <a:chExt cx="1636317" cy="1768475"/>
          </a:xfrm>
        </p:grpSpPr>
        <p:sp>
          <p:nvSpPr>
            <p:cNvPr id="377" name="Rectangle 34"/>
            <p:cNvSpPr txBox="1"/>
            <p:nvPr/>
          </p:nvSpPr>
          <p:spPr>
            <a:xfrm>
              <a:off x="317401" y="-158207"/>
              <a:ext cx="1318917" cy="176847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6037" tIns="46037" rIns="46037" bIns="46037" numCol="1" anchor="t">
              <a:spAutoFit/>
            </a:bodyPr>
            <a:lstStyle/>
            <a:p>
              <a:pPr defTabSz="762000">
                <a:defRPr sz="2400" b="1">
                  <a:latin typeface="Comic Sans MS"/>
                  <a:ea typeface="Comic Sans MS"/>
                  <a:cs typeface="Comic Sans MS"/>
                  <a:sym typeface="Comic Sans MS"/>
                </a:defRPr>
              </a:pPr>
              <a:r>
                <a:t>KQJ874</a:t>
              </a:r>
              <a:endParaRPr i="1"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defTabSz="762000">
                <a:defRPr sz="2400" b="1">
                  <a:latin typeface="Comic Sans MS"/>
                  <a:ea typeface="Comic Sans MS"/>
                  <a:cs typeface="Comic Sans MS"/>
                  <a:sym typeface="Comic Sans MS"/>
                </a:defRPr>
              </a:pPr>
              <a:r>
                <a:t>AK</a:t>
              </a:r>
              <a:endParaRPr i="1"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defTabSz="762000">
                <a:defRPr sz="2400" b="1">
                  <a:latin typeface="Comic Sans MS"/>
                  <a:ea typeface="Comic Sans MS"/>
                  <a:cs typeface="Comic Sans MS"/>
                  <a:sym typeface="Comic Sans MS"/>
                </a:defRPr>
              </a:pPr>
              <a:r>
                <a:t>AQ92</a:t>
              </a:r>
              <a:endParaRPr i="1"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defTabSz="762000">
                <a:defRPr sz="2400" b="1">
                  <a:latin typeface="Comic Sans MS"/>
                  <a:ea typeface="Comic Sans MS"/>
                  <a:cs typeface="Comic Sans MS"/>
                  <a:sym typeface="Comic Sans MS"/>
                </a:defRPr>
              </a:pPr>
              <a:r>
                <a:t>A</a:t>
              </a:r>
            </a:p>
          </p:txBody>
        </p:sp>
        <p:grpSp>
          <p:nvGrpSpPr>
            <p:cNvPr id="382" name="Grupp 29"/>
            <p:cNvGrpSpPr/>
            <p:nvPr/>
          </p:nvGrpSpPr>
          <p:grpSpPr>
            <a:xfrm>
              <a:off x="0" y="31249"/>
              <a:ext cx="301490" cy="1389564"/>
              <a:chOff x="0" y="0"/>
              <a:chExt cx="301489" cy="1389562"/>
            </a:xfrm>
          </p:grpSpPr>
          <p:sp>
            <p:nvSpPr>
              <p:cNvPr id="378" name="Freeform 20"/>
              <p:cNvSpPr/>
              <p:nvPr/>
            </p:nvSpPr>
            <p:spPr>
              <a:xfrm>
                <a:off x="19057" y="0"/>
                <a:ext cx="263502" cy="28444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012" y="21600"/>
                    </a:moveTo>
                    <a:lnTo>
                      <a:pt x="13694" y="21600"/>
                    </a:lnTo>
                    <a:lnTo>
                      <a:pt x="13694" y="21479"/>
                    </a:lnTo>
                    <a:lnTo>
                      <a:pt x="12565" y="20031"/>
                    </a:lnTo>
                    <a:lnTo>
                      <a:pt x="12141" y="18463"/>
                    </a:lnTo>
                    <a:lnTo>
                      <a:pt x="12141" y="15687"/>
                    </a:lnTo>
                    <a:lnTo>
                      <a:pt x="12282" y="15687"/>
                    </a:lnTo>
                    <a:lnTo>
                      <a:pt x="13129" y="17859"/>
                    </a:lnTo>
                    <a:lnTo>
                      <a:pt x="13976" y="18704"/>
                    </a:lnTo>
                    <a:lnTo>
                      <a:pt x="14965" y="19307"/>
                    </a:lnTo>
                    <a:lnTo>
                      <a:pt x="16094" y="19669"/>
                    </a:lnTo>
                    <a:lnTo>
                      <a:pt x="16800" y="19790"/>
                    </a:lnTo>
                    <a:lnTo>
                      <a:pt x="17365" y="19911"/>
                    </a:lnTo>
                    <a:lnTo>
                      <a:pt x="18494" y="19669"/>
                    </a:lnTo>
                    <a:lnTo>
                      <a:pt x="19765" y="19187"/>
                    </a:lnTo>
                    <a:lnTo>
                      <a:pt x="19765" y="19066"/>
                    </a:lnTo>
                    <a:lnTo>
                      <a:pt x="21176" y="17256"/>
                    </a:lnTo>
                    <a:lnTo>
                      <a:pt x="21600" y="15204"/>
                    </a:lnTo>
                    <a:lnTo>
                      <a:pt x="21600" y="14601"/>
                    </a:lnTo>
                    <a:lnTo>
                      <a:pt x="21459" y="14118"/>
                    </a:lnTo>
                    <a:lnTo>
                      <a:pt x="21176" y="13032"/>
                    </a:lnTo>
                    <a:lnTo>
                      <a:pt x="19765" y="11222"/>
                    </a:lnTo>
                    <a:lnTo>
                      <a:pt x="19765" y="11343"/>
                    </a:lnTo>
                    <a:lnTo>
                      <a:pt x="16235" y="6999"/>
                    </a:lnTo>
                    <a:lnTo>
                      <a:pt x="16518" y="7120"/>
                    </a:lnTo>
                    <a:lnTo>
                      <a:pt x="13412" y="3741"/>
                    </a:lnTo>
                    <a:lnTo>
                      <a:pt x="10871" y="121"/>
                    </a:lnTo>
                    <a:lnTo>
                      <a:pt x="10729" y="0"/>
                    </a:lnTo>
                    <a:lnTo>
                      <a:pt x="8188" y="3741"/>
                    </a:lnTo>
                    <a:lnTo>
                      <a:pt x="5224" y="7120"/>
                    </a:lnTo>
                    <a:lnTo>
                      <a:pt x="5365" y="6999"/>
                    </a:lnTo>
                    <a:lnTo>
                      <a:pt x="1835" y="11343"/>
                    </a:lnTo>
                    <a:lnTo>
                      <a:pt x="1835" y="11222"/>
                    </a:lnTo>
                    <a:lnTo>
                      <a:pt x="424" y="13032"/>
                    </a:lnTo>
                    <a:lnTo>
                      <a:pt x="0" y="15084"/>
                    </a:lnTo>
                    <a:lnTo>
                      <a:pt x="424" y="17256"/>
                    </a:lnTo>
                    <a:lnTo>
                      <a:pt x="1835" y="19066"/>
                    </a:lnTo>
                    <a:lnTo>
                      <a:pt x="2965" y="19669"/>
                    </a:lnTo>
                    <a:lnTo>
                      <a:pt x="4235" y="19790"/>
                    </a:lnTo>
                    <a:lnTo>
                      <a:pt x="4800" y="19790"/>
                    </a:lnTo>
                    <a:lnTo>
                      <a:pt x="5506" y="19669"/>
                    </a:lnTo>
                    <a:lnTo>
                      <a:pt x="6635" y="19307"/>
                    </a:lnTo>
                    <a:lnTo>
                      <a:pt x="7624" y="18704"/>
                    </a:lnTo>
                    <a:lnTo>
                      <a:pt x="8471" y="17859"/>
                    </a:lnTo>
                    <a:lnTo>
                      <a:pt x="9035" y="16894"/>
                    </a:lnTo>
                    <a:lnTo>
                      <a:pt x="9318" y="15687"/>
                    </a:lnTo>
                    <a:lnTo>
                      <a:pt x="9459" y="15687"/>
                    </a:lnTo>
                    <a:lnTo>
                      <a:pt x="9459" y="18463"/>
                    </a:lnTo>
                    <a:lnTo>
                      <a:pt x="9035" y="20031"/>
                    </a:lnTo>
                    <a:lnTo>
                      <a:pt x="7906" y="21479"/>
                    </a:lnTo>
                    <a:lnTo>
                      <a:pt x="7906" y="21600"/>
                    </a:lnTo>
                    <a:lnTo>
                      <a:pt x="11012" y="21600"/>
                    </a:lnTo>
                  </a:path>
                </a:pathLst>
              </a:custGeom>
              <a:blipFill rotWithShape="1">
                <a:blip r:embed="rId2"/>
                <a:srcRect/>
                <a:tile tx="0" ty="0" sx="100000" sy="100000" flip="none" algn="tl"/>
              </a:blip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379" name="Freeform 21"/>
              <p:cNvSpPr/>
              <p:nvPr/>
            </p:nvSpPr>
            <p:spPr>
              <a:xfrm>
                <a:off x="14293" y="389316"/>
                <a:ext cx="271446" cy="2876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937" y="21600"/>
                    </a:moveTo>
                    <a:lnTo>
                      <a:pt x="15175" y="16110"/>
                    </a:lnTo>
                    <a:lnTo>
                      <a:pt x="14901" y="16110"/>
                    </a:lnTo>
                    <a:lnTo>
                      <a:pt x="18046" y="12769"/>
                    </a:lnTo>
                    <a:lnTo>
                      <a:pt x="20643" y="8950"/>
                    </a:lnTo>
                    <a:lnTo>
                      <a:pt x="20643" y="9070"/>
                    </a:lnTo>
                    <a:lnTo>
                      <a:pt x="21327" y="7399"/>
                    </a:lnTo>
                    <a:lnTo>
                      <a:pt x="21600" y="5370"/>
                    </a:lnTo>
                    <a:lnTo>
                      <a:pt x="21600" y="4893"/>
                    </a:lnTo>
                    <a:lnTo>
                      <a:pt x="21463" y="4535"/>
                    </a:lnTo>
                    <a:lnTo>
                      <a:pt x="21327" y="3580"/>
                    </a:lnTo>
                    <a:lnTo>
                      <a:pt x="20643" y="1671"/>
                    </a:lnTo>
                    <a:lnTo>
                      <a:pt x="19823" y="955"/>
                    </a:lnTo>
                    <a:lnTo>
                      <a:pt x="18866" y="477"/>
                    </a:lnTo>
                    <a:lnTo>
                      <a:pt x="16678" y="0"/>
                    </a:lnTo>
                    <a:lnTo>
                      <a:pt x="16268" y="0"/>
                    </a:lnTo>
                    <a:lnTo>
                      <a:pt x="14628" y="358"/>
                    </a:lnTo>
                    <a:lnTo>
                      <a:pt x="13671" y="955"/>
                    </a:lnTo>
                    <a:lnTo>
                      <a:pt x="12851" y="1671"/>
                    </a:lnTo>
                    <a:lnTo>
                      <a:pt x="12987" y="1671"/>
                    </a:lnTo>
                    <a:lnTo>
                      <a:pt x="11894" y="4177"/>
                    </a:lnTo>
                    <a:lnTo>
                      <a:pt x="11484" y="4893"/>
                    </a:lnTo>
                    <a:lnTo>
                      <a:pt x="10800" y="5131"/>
                    </a:lnTo>
                    <a:lnTo>
                      <a:pt x="10116" y="4893"/>
                    </a:lnTo>
                    <a:lnTo>
                      <a:pt x="9706" y="4177"/>
                    </a:lnTo>
                    <a:lnTo>
                      <a:pt x="8476" y="1671"/>
                    </a:lnTo>
                    <a:lnTo>
                      <a:pt x="8613" y="1671"/>
                    </a:lnTo>
                    <a:lnTo>
                      <a:pt x="7792" y="955"/>
                    </a:lnTo>
                    <a:lnTo>
                      <a:pt x="6972" y="477"/>
                    </a:lnTo>
                    <a:lnTo>
                      <a:pt x="4785" y="0"/>
                    </a:lnTo>
                    <a:lnTo>
                      <a:pt x="4238" y="0"/>
                    </a:lnTo>
                    <a:lnTo>
                      <a:pt x="3691" y="119"/>
                    </a:lnTo>
                    <a:lnTo>
                      <a:pt x="2734" y="358"/>
                    </a:lnTo>
                    <a:lnTo>
                      <a:pt x="1777" y="955"/>
                    </a:lnTo>
                    <a:lnTo>
                      <a:pt x="957" y="1671"/>
                    </a:lnTo>
                    <a:lnTo>
                      <a:pt x="273" y="3580"/>
                    </a:lnTo>
                    <a:lnTo>
                      <a:pt x="0" y="5370"/>
                    </a:lnTo>
                    <a:lnTo>
                      <a:pt x="137" y="7280"/>
                    </a:lnTo>
                    <a:lnTo>
                      <a:pt x="957" y="9070"/>
                    </a:lnTo>
                    <a:lnTo>
                      <a:pt x="820" y="8950"/>
                    </a:lnTo>
                    <a:lnTo>
                      <a:pt x="3554" y="12650"/>
                    </a:lnTo>
                    <a:lnTo>
                      <a:pt x="6562" y="16110"/>
                    </a:lnTo>
                    <a:lnTo>
                      <a:pt x="6425" y="16110"/>
                    </a:lnTo>
                    <a:lnTo>
                      <a:pt x="10663" y="21600"/>
                    </a:lnTo>
                    <a:lnTo>
                      <a:pt x="10937" y="21600"/>
                    </a:lnTo>
                  </a:path>
                </a:pathLst>
              </a:custGeom>
              <a:solidFill>
                <a:srgbClr val="FF0000"/>
              </a:solid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380" name="Freeform 22"/>
              <p:cNvSpPr/>
              <p:nvPr/>
            </p:nvSpPr>
            <p:spPr>
              <a:xfrm>
                <a:off x="4764" y="751619"/>
                <a:ext cx="288914" cy="28920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29" y="10800"/>
                    </a:moveTo>
                    <a:lnTo>
                      <a:pt x="3343" y="8426"/>
                    </a:lnTo>
                    <a:lnTo>
                      <a:pt x="6171" y="5815"/>
                    </a:lnTo>
                    <a:lnTo>
                      <a:pt x="8614" y="3086"/>
                    </a:lnTo>
                    <a:lnTo>
                      <a:pt x="10929" y="0"/>
                    </a:lnTo>
                    <a:lnTo>
                      <a:pt x="10800" y="119"/>
                    </a:lnTo>
                    <a:lnTo>
                      <a:pt x="12986" y="3086"/>
                    </a:lnTo>
                    <a:lnTo>
                      <a:pt x="15429" y="5934"/>
                    </a:lnTo>
                    <a:lnTo>
                      <a:pt x="18386" y="8426"/>
                    </a:lnTo>
                    <a:lnTo>
                      <a:pt x="21600" y="10800"/>
                    </a:lnTo>
                    <a:lnTo>
                      <a:pt x="21471" y="10800"/>
                    </a:lnTo>
                    <a:lnTo>
                      <a:pt x="18257" y="13174"/>
                    </a:lnTo>
                    <a:lnTo>
                      <a:pt x="15429" y="15785"/>
                    </a:lnTo>
                    <a:lnTo>
                      <a:pt x="12857" y="18514"/>
                    </a:lnTo>
                    <a:lnTo>
                      <a:pt x="10671" y="21600"/>
                    </a:lnTo>
                    <a:lnTo>
                      <a:pt x="8486" y="18633"/>
                    </a:lnTo>
                    <a:lnTo>
                      <a:pt x="6043" y="15785"/>
                    </a:lnTo>
                    <a:lnTo>
                      <a:pt x="3086" y="13174"/>
                    </a:lnTo>
                    <a:lnTo>
                      <a:pt x="0" y="10800"/>
                    </a:lnTo>
                    <a:lnTo>
                      <a:pt x="129" y="10800"/>
                    </a:lnTo>
                  </a:path>
                </a:pathLst>
              </a:custGeom>
              <a:solidFill>
                <a:srgbClr val="FF6600"/>
              </a:solid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381" name="Freeform 23"/>
              <p:cNvSpPr/>
              <p:nvPr/>
            </p:nvSpPr>
            <p:spPr>
              <a:xfrm>
                <a:off x="0" y="1099049"/>
                <a:ext cx="301490" cy="29051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8393" y="21600"/>
                    </a:moveTo>
                    <a:lnTo>
                      <a:pt x="8763" y="21128"/>
                    </a:lnTo>
                    <a:lnTo>
                      <a:pt x="9257" y="20420"/>
                    </a:lnTo>
                    <a:lnTo>
                      <a:pt x="9751" y="19003"/>
                    </a:lnTo>
                    <a:lnTo>
                      <a:pt x="9751" y="16052"/>
                    </a:lnTo>
                    <a:lnTo>
                      <a:pt x="9504" y="15462"/>
                    </a:lnTo>
                    <a:lnTo>
                      <a:pt x="9257" y="15344"/>
                    </a:lnTo>
                    <a:lnTo>
                      <a:pt x="8640" y="15462"/>
                    </a:lnTo>
                    <a:lnTo>
                      <a:pt x="7529" y="16761"/>
                    </a:lnTo>
                    <a:lnTo>
                      <a:pt x="6542" y="17705"/>
                    </a:lnTo>
                    <a:lnTo>
                      <a:pt x="5431" y="18295"/>
                    </a:lnTo>
                    <a:lnTo>
                      <a:pt x="3333" y="18531"/>
                    </a:lnTo>
                    <a:lnTo>
                      <a:pt x="1728" y="17941"/>
                    </a:lnTo>
                    <a:lnTo>
                      <a:pt x="864" y="16997"/>
                    </a:lnTo>
                    <a:lnTo>
                      <a:pt x="370" y="16289"/>
                    </a:lnTo>
                    <a:lnTo>
                      <a:pt x="0" y="14872"/>
                    </a:lnTo>
                    <a:lnTo>
                      <a:pt x="0" y="13102"/>
                    </a:lnTo>
                    <a:lnTo>
                      <a:pt x="370" y="11803"/>
                    </a:lnTo>
                    <a:lnTo>
                      <a:pt x="987" y="10387"/>
                    </a:lnTo>
                    <a:lnTo>
                      <a:pt x="1851" y="9443"/>
                    </a:lnTo>
                    <a:lnTo>
                      <a:pt x="2962" y="8970"/>
                    </a:lnTo>
                    <a:lnTo>
                      <a:pt x="4197" y="8852"/>
                    </a:lnTo>
                    <a:lnTo>
                      <a:pt x="5801" y="9207"/>
                    </a:lnTo>
                    <a:lnTo>
                      <a:pt x="7776" y="10151"/>
                    </a:lnTo>
                    <a:lnTo>
                      <a:pt x="8887" y="10505"/>
                    </a:lnTo>
                    <a:lnTo>
                      <a:pt x="9381" y="10505"/>
                    </a:lnTo>
                    <a:lnTo>
                      <a:pt x="9504" y="9915"/>
                    </a:lnTo>
                    <a:lnTo>
                      <a:pt x="9504" y="9443"/>
                    </a:lnTo>
                    <a:lnTo>
                      <a:pt x="8887" y="8852"/>
                    </a:lnTo>
                    <a:lnTo>
                      <a:pt x="7406" y="7672"/>
                    </a:lnTo>
                    <a:lnTo>
                      <a:pt x="6789" y="6492"/>
                    </a:lnTo>
                    <a:lnTo>
                      <a:pt x="6295" y="5430"/>
                    </a:lnTo>
                    <a:lnTo>
                      <a:pt x="6171" y="4131"/>
                    </a:lnTo>
                    <a:lnTo>
                      <a:pt x="6665" y="2243"/>
                    </a:lnTo>
                    <a:lnTo>
                      <a:pt x="7406" y="1298"/>
                    </a:lnTo>
                    <a:lnTo>
                      <a:pt x="8023" y="708"/>
                    </a:lnTo>
                    <a:lnTo>
                      <a:pt x="9257" y="118"/>
                    </a:lnTo>
                    <a:lnTo>
                      <a:pt x="10245" y="0"/>
                    </a:lnTo>
                    <a:lnTo>
                      <a:pt x="11479" y="0"/>
                    </a:lnTo>
                    <a:lnTo>
                      <a:pt x="12466" y="354"/>
                    </a:lnTo>
                    <a:lnTo>
                      <a:pt x="13577" y="708"/>
                    </a:lnTo>
                    <a:lnTo>
                      <a:pt x="14318" y="1298"/>
                    </a:lnTo>
                    <a:lnTo>
                      <a:pt x="15182" y="2715"/>
                    </a:lnTo>
                    <a:lnTo>
                      <a:pt x="15429" y="3895"/>
                    </a:lnTo>
                    <a:lnTo>
                      <a:pt x="15429" y="4957"/>
                    </a:lnTo>
                    <a:lnTo>
                      <a:pt x="15305" y="5311"/>
                    </a:lnTo>
                    <a:lnTo>
                      <a:pt x="15058" y="6138"/>
                    </a:lnTo>
                    <a:lnTo>
                      <a:pt x="14688" y="6846"/>
                    </a:lnTo>
                    <a:lnTo>
                      <a:pt x="14318" y="7436"/>
                    </a:lnTo>
                    <a:lnTo>
                      <a:pt x="13947" y="7908"/>
                    </a:lnTo>
                    <a:lnTo>
                      <a:pt x="13207" y="8498"/>
                    </a:lnTo>
                    <a:lnTo>
                      <a:pt x="12713" y="8852"/>
                    </a:lnTo>
                    <a:lnTo>
                      <a:pt x="12219" y="9325"/>
                    </a:lnTo>
                    <a:lnTo>
                      <a:pt x="12096" y="9915"/>
                    </a:lnTo>
                    <a:lnTo>
                      <a:pt x="12096" y="10387"/>
                    </a:lnTo>
                    <a:lnTo>
                      <a:pt x="12713" y="10623"/>
                    </a:lnTo>
                    <a:lnTo>
                      <a:pt x="13701" y="10151"/>
                    </a:lnTo>
                    <a:lnTo>
                      <a:pt x="14318" y="9915"/>
                    </a:lnTo>
                    <a:lnTo>
                      <a:pt x="14935" y="9443"/>
                    </a:lnTo>
                    <a:lnTo>
                      <a:pt x="16416" y="9089"/>
                    </a:lnTo>
                    <a:lnTo>
                      <a:pt x="18021" y="8852"/>
                    </a:lnTo>
                    <a:lnTo>
                      <a:pt x="18638" y="8970"/>
                    </a:lnTo>
                    <a:lnTo>
                      <a:pt x="19502" y="9325"/>
                    </a:lnTo>
                    <a:lnTo>
                      <a:pt x="19872" y="9561"/>
                    </a:lnTo>
                    <a:lnTo>
                      <a:pt x="20859" y="10741"/>
                    </a:lnTo>
                    <a:lnTo>
                      <a:pt x="21353" y="11803"/>
                    </a:lnTo>
                    <a:lnTo>
                      <a:pt x="21477" y="12748"/>
                    </a:lnTo>
                    <a:lnTo>
                      <a:pt x="21600" y="14046"/>
                    </a:lnTo>
                    <a:lnTo>
                      <a:pt x="21477" y="15108"/>
                    </a:lnTo>
                    <a:lnTo>
                      <a:pt x="21353" y="15816"/>
                    </a:lnTo>
                    <a:lnTo>
                      <a:pt x="20983" y="16643"/>
                    </a:lnTo>
                    <a:lnTo>
                      <a:pt x="20983" y="16407"/>
                    </a:lnTo>
                    <a:lnTo>
                      <a:pt x="21353" y="15934"/>
                    </a:lnTo>
                    <a:lnTo>
                      <a:pt x="20736" y="16879"/>
                    </a:lnTo>
                    <a:lnTo>
                      <a:pt x="19872" y="17941"/>
                    </a:lnTo>
                    <a:lnTo>
                      <a:pt x="18267" y="18531"/>
                    </a:lnTo>
                    <a:lnTo>
                      <a:pt x="17157" y="18531"/>
                    </a:lnTo>
                    <a:lnTo>
                      <a:pt x="15799" y="18059"/>
                    </a:lnTo>
                    <a:lnTo>
                      <a:pt x="14441" y="17115"/>
                    </a:lnTo>
                    <a:lnTo>
                      <a:pt x="13454" y="16052"/>
                    </a:lnTo>
                    <a:lnTo>
                      <a:pt x="12837" y="15462"/>
                    </a:lnTo>
                    <a:lnTo>
                      <a:pt x="12219" y="15344"/>
                    </a:lnTo>
                    <a:lnTo>
                      <a:pt x="11849" y="15698"/>
                    </a:lnTo>
                    <a:lnTo>
                      <a:pt x="11849" y="18885"/>
                    </a:lnTo>
                    <a:lnTo>
                      <a:pt x="12096" y="19711"/>
                    </a:lnTo>
                    <a:lnTo>
                      <a:pt x="12219" y="20420"/>
                    </a:lnTo>
                    <a:lnTo>
                      <a:pt x="12713" y="21128"/>
                    </a:lnTo>
                    <a:lnTo>
                      <a:pt x="13083" y="21600"/>
                    </a:lnTo>
                    <a:lnTo>
                      <a:pt x="8393" y="21600"/>
                    </a:lnTo>
                  </a:path>
                </a:pathLst>
              </a:custGeom>
              <a:solidFill>
                <a:srgbClr val="AFABAB"/>
              </a:solid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</p:grpSp>
      </p:grpSp>
      <p:grpSp>
        <p:nvGrpSpPr>
          <p:cNvPr id="390" name="Grupp 10"/>
          <p:cNvGrpSpPr/>
          <p:nvPr/>
        </p:nvGrpSpPr>
        <p:grpSpPr>
          <a:xfrm>
            <a:off x="5803108" y="1190657"/>
            <a:ext cx="1574487" cy="1579020"/>
            <a:chOff x="0" y="0"/>
            <a:chExt cx="1574486" cy="1579019"/>
          </a:xfrm>
        </p:grpSpPr>
        <p:sp>
          <p:nvSpPr>
            <p:cNvPr id="384" name="Rectangle 34"/>
            <p:cNvSpPr/>
            <p:nvPr/>
          </p:nvSpPr>
          <p:spPr>
            <a:xfrm>
              <a:off x="304486" y="0"/>
              <a:ext cx="1270001" cy="1270000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6037" tIns="46037" rIns="46037" bIns="46037" numCol="1" anchor="t">
              <a:spAutoFit/>
            </a:bodyPr>
            <a:lstStyle/>
            <a:p>
              <a:pPr defTabSz="762000">
                <a:defRPr sz="2400" b="1">
                  <a:latin typeface="Comic Sans MS"/>
                  <a:ea typeface="Comic Sans MS"/>
                  <a:cs typeface="Comic Sans MS"/>
                  <a:sym typeface="Comic Sans MS"/>
                </a:defRPr>
              </a:pPr>
              <a:r>
                <a:t>A93</a:t>
              </a:r>
              <a:endParaRPr i="1"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defTabSz="762000">
                <a:defRPr sz="2400" b="1">
                  <a:latin typeface="Comic Sans MS"/>
                  <a:ea typeface="Comic Sans MS"/>
                  <a:cs typeface="Comic Sans MS"/>
                  <a:sym typeface="Comic Sans MS"/>
                </a:defRPr>
              </a:pPr>
              <a:r>
                <a:t>8543</a:t>
              </a:r>
              <a:endParaRPr i="1"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defTabSz="762000">
                <a:defRPr sz="2400" b="1">
                  <a:latin typeface="Comic Sans MS"/>
                  <a:ea typeface="Comic Sans MS"/>
                  <a:cs typeface="Comic Sans MS"/>
                  <a:sym typeface="Comic Sans MS"/>
                </a:defRPr>
              </a:pPr>
              <a:r>
                <a:t>K6</a:t>
              </a:r>
              <a:endParaRPr i="1"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defTabSz="762000">
                <a:defRPr sz="2400" b="1">
                  <a:latin typeface="Comic Sans MS"/>
                  <a:ea typeface="Comic Sans MS"/>
                  <a:cs typeface="Comic Sans MS"/>
                  <a:sym typeface="Comic Sans MS"/>
                </a:defRPr>
              </a:pPr>
              <a:r>
                <a:t>K765</a:t>
              </a:r>
            </a:p>
          </p:txBody>
        </p:sp>
        <p:grpSp>
          <p:nvGrpSpPr>
            <p:cNvPr id="389" name="Grupp 29"/>
            <p:cNvGrpSpPr/>
            <p:nvPr/>
          </p:nvGrpSpPr>
          <p:grpSpPr>
            <a:xfrm>
              <a:off x="0" y="189456"/>
              <a:ext cx="301490" cy="1389564"/>
              <a:chOff x="0" y="0"/>
              <a:chExt cx="301489" cy="1389562"/>
            </a:xfrm>
          </p:grpSpPr>
          <p:sp>
            <p:nvSpPr>
              <p:cNvPr id="385" name="Freeform 20"/>
              <p:cNvSpPr/>
              <p:nvPr/>
            </p:nvSpPr>
            <p:spPr>
              <a:xfrm>
                <a:off x="19057" y="0"/>
                <a:ext cx="263502" cy="28444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012" y="21600"/>
                    </a:moveTo>
                    <a:lnTo>
                      <a:pt x="13694" y="21600"/>
                    </a:lnTo>
                    <a:lnTo>
                      <a:pt x="13694" y="21479"/>
                    </a:lnTo>
                    <a:lnTo>
                      <a:pt x="12565" y="20031"/>
                    </a:lnTo>
                    <a:lnTo>
                      <a:pt x="12141" y="18463"/>
                    </a:lnTo>
                    <a:lnTo>
                      <a:pt x="12141" y="15687"/>
                    </a:lnTo>
                    <a:lnTo>
                      <a:pt x="12282" y="15687"/>
                    </a:lnTo>
                    <a:lnTo>
                      <a:pt x="13129" y="17859"/>
                    </a:lnTo>
                    <a:lnTo>
                      <a:pt x="13976" y="18704"/>
                    </a:lnTo>
                    <a:lnTo>
                      <a:pt x="14965" y="19307"/>
                    </a:lnTo>
                    <a:lnTo>
                      <a:pt x="16094" y="19669"/>
                    </a:lnTo>
                    <a:lnTo>
                      <a:pt x="16800" y="19790"/>
                    </a:lnTo>
                    <a:lnTo>
                      <a:pt x="17365" y="19911"/>
                    </a:lnTo>
                    <a:lnTo>
                      <a:pt x="18494" y="19669"/>
                    </a:lnTo>
                    <a:lnTo>
                      <a:pt x="19765" y="19187"/>
                    </a:lnTo>
                    <a:lnTo>
                      <a:pt x="19765" y="19066"/>
                    </a:lnTo>
                    <a:lnTo>
                      <a:pt x="21176" y="17256"/>
                    </a:lnTo>
                    <a:lnTo>
                      <a:pt x="21600" y="15204"/>
                    </a:lnTo>
                    <a:lnTo>
                      <a:pt x="21600" y="14601"/>
                    </a:lnTo>
                    <a:lnTo>
                      <a:pt x="21459" y="14118"/>
                    </a:lnTo>
                    <a:lnTo>
                      <a:pt x="21176" y="13032"/>
                    </a:lnTo>
                    <a:lnTo>
                      <a:pt x="19765" y="11222"/>
                    </a:lnTo>
                    <a:lnTo>
                      <a:pt x="19765" y="11343"/>
                    </a:lnTo>
                    <a:lnTo>
                      <a:pt x="16235" y="6999"/>
                    </a:lnTo>
                    <a:lnTo>
                      <a:pt x="16518" y="7120"/>
                    </a:lnTo>
                    <a:lnTo>
                      <a:pt x="13412" y="3741"/>
                    </a:lnTo>
                    <a:lnTo>
                      <a:pt x="10871" y="121"/>
                    </a:lnTo>
                    <a:lnTo>
                      <a:pt x="10729" y="0"/>
                    </a:lnTo>
                    <a:lnTo>
                      <a:pt x="8188" y="3741"/>
                    </a:lnTo>
                    <a:lnTo>
                      <a:pt x="5224" y="7120"/>
                    </a:lnTo>
                    <a:lnTo>
                      <a:pt x="5365" y="6999"/>
                    </a:lnTo>
                    <a:lnTo>
                      <a:pt x="1835" y="11343"/>
                    </a:lnTo>
                    <a:lnTo>
                      <a:pt x="1835" y="11222"/>
                    </a:lnTo>
                    <a:lnTo>
                      <a:pt x="424" y="13032"/>
                    </a:lnTo>
                    <a:lnTo>
                      <a:pt x="0" y="15084"/>
                    </a:lnTo>
                    <a:lnTo>
                      <a:pt x="424" y="17256"/>
                    </a:lnTo>
                    <a:lnTo>
                      <a:pt x="1835" y="19066"/>
                    </a:lnTo>
                    <a:lnTo>
                      <a:pt x="2965" y="19669"/>
                    </a:lnTo>
                    <a:lnTo>
                      <a:pt x="4235" y="19790"/>
                    </a:lnTo>
                    <a:lnTo>
                      <a:pt x="4800" y="19790"/>
                    </a:lnTo>
                    <a:lnTo>
                      <a:pt x="5506" y="19669"/>
                    </a:lnTo>
                    <a:lnTo>
                      <a:pt x="6635" y="19307"/>
                    </a:lnTo>
                    <a:lnTo>
                      <a:pt x="7624" y="18704"/>
                    </a:lnTo>
                    <a:lnTo>
                      <a:pt x="8471" y="17859"/>
                    </a:lnTo>
                    <a:lnTo>
                      <a:pt x="9035" y="16894"/>
                    </a:lnTo>
                    <a:lnTo>
                      <a:pt x="9318" y="15687"/>
                    </a:lnTo>
                    <a:lnTo>
                      <a:pt x="9459" y="15687"/>
                    </a:lnTo>
                    <a:lnTo>
                      <a:pt x="9459" y="18463"/>
                    </a:lnTo>
                    <a:lnTo>
                      <a:pt x="9035" y="20031"/>
                    </a:lnTo>
                    <a:lnTo>
                      <a:pt x="7906" y="21479"/>
                    </a:lnTo>
                    <a:lnTo>
                      <a:pt x="7906" y="21600"/>
                    </a:lnTo>
                    <a:lnTo>
                      <a:pt x="11012" y="21600"/>
                    </a:lnTo>
                  </a:path>
                </a:pathLst>
              </a:custGeom>
              <a:blipFill rotWithShape="1">
                <a:blip r:embed="rId2"/>
                <a:srcRect/>
                <a:tile tx="0" ty="0" sx="100000" sy="100000" flip="none" algn="tl"/>
              </a:blip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386" name="Freeform 21"/>
              <p:cNvSpPr/>
              <p:nvPr/>
            </p:nvSpPr>
            <p:spPr>
              <a:xfrm>
                <a:off x="14293" y="389316"/>
                <a:ext cx="271446" cy="2876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937" y="21600"/>
                    </a:moveTo>
                    <a:lnTo>
                      <a:pt x="15175" y="16110"/>
                    </a:lnTo>
                    <a:lnTo>
                      <a:pt x="14901" y="16110"/>
                    </a:lnTo>
                    <a:lnTo>
                      <a:pt x="18046" y="12769"/>
                    </a:lnTo>
                    <a:lnTo>
                      <a:pt x="20643" y="8950"/>
                    </a:lnTo>
                    <a:lnTo>
                      <a:pt x="20643" y="9070"/>
                    </a:lnTo>
                    <a:lnTo>
                      <a:pt x="21327" y="7399"/>
                    </a:lnTo>
                    <a:lnTo>
                      <a:pt x="21600" y="5370"/>
                    </a:lnTo>
                    <a:lnTo>
                      <a:pt x="21600" y="4893"/>
                    </a:lnTo>
                    <a:lnTo>
                      <a:pt x="21463" y="4535"/>
                    </a:lnTo>
                    <a:lnTo>
                      <a:pt x="21327" y="3580"/>
                    </a:lnTo>
                    <a:lnTo>
                      <a:pt x="20643" y="1671"/>
                    </a:lnTo>
                    <a:lnTo>
                      <a:pt x="19823" y="955"/>
                    </a:lnTo>
                    <a:lnTo>
                      <a:pt x="18866" y="477"/>
                    </a:lnTo>
                    <a:lnTo>
                      <a:pt x="16678" y="0"/>
                    </a:lnTo>
                    <a:lnTo>
                      <a:pt x="16268" y="0"/>
                    </a:lnTo>
                    <a:lnTo>
                      <a:pt x="14628" y="358"/>
                    </a:lnTo>
                    <a:lnTo>
                      <a:pt x="13671" y="955"/>
                    </a:lnTo>
                    <a:lnTo>
                      <a:pt x="12851" y="1671"/>
                    </a:lnTo>
                    <a:lnTo>
                      <a:pt x="12987" y="1671"/>
                    </a:lnTo>
                    <a:lnTo>
                      <a:pt x="11894" y="4177"/>
                    </a:lnTo>
                    <a:lnTo>
                      <a:pt x="11484" y="4893"/>
                    </a:lnTo>
                    <a:lnTo>
                      <a:pt x="10800" y="5131"/>
                    </a:lnTo>
                    <a:lnTo>
                      <a:pt x="10116" y="4893"/>
                    </a:lnTo>
                    <a:lnTo>
                      <a:pt x="9706" y="4177"/>
                    </a:lnTo>
                    <a:lnTo>
                      <a:pt x="8476" y="1671"/>
                    </a:lnTo>
                    <a:lnTo>
                      <a:pt x="8613" y="1671"/>
                    </a:lnTo>
                    <a:lnTo>
                      <a:pt x="7792" y="955"/>
                    </a:lnTo>
                    <a:lnTo>
                      <a:pt x="6972" y="477"/>
                    </a:lnTo>
                    <a:lnTo>
                      <a:pt x="4785" y="0"/>
                    </a:lnTo>
                    <a:lnTo>
                      <a:pt x="4238" y="0"/>
                    </a:lnTo>
                    <a:lnTo>
                      <a:pt x="3691" y="119"/>
                    </a:lnTo>
                    <a:lnTo>
                      <a:pt x="2734" y="358"/>
                    </a:lnTo>
                    <a:lnTo>
                      <a:pt x="1777" y="955"/>
                    </a:lnTo>
                    <a:lnTo>
                      <a:pt x="957" y="1671"/>
                    </a:lnTo>
                    <a:lnTo>
                      <a:pt x="273" y="3580"/>
                    </a:lnTo>
                    <a:lnTo>
                      <a:pt x="0" y="5370"/>
                    </a:lnTo>
                    <a:lnTo>
                      <a:pt x="137" y="7280"/>
                    </a:lnTo>
                    <a:lnTo>
                      <a:pt x="957" y="9070"/>
                    </a:lnTo>
                    <a:lnTo>
                      <a:pt x="820" y="8950"/>
                    </a:lnTo>
                    <a:lnTo>
                      <a:pt x="3554" y="12650"/>
                    </a:lnTo>
                    <a:lnTo>
                      <a:pt x="6562" y="16110"/>
                    </a:lnTo>
                    <a:lnTo>
                      <a:pt x="6425" y="16110"/>
                    </a:lnTo>
                    <a:lnTo>
                      <a:pt x="10663" y="21600"/>
                    </a:lnTo>
                    <a:lnTo>
                      <a:pt x="10937" y="21600"/>
                    </a:lnTo>
                  </a:path>
                </a:pathLst>
              </a:custGeom>
              <a:solidFill>
                <a:srgbClr val="FF0000"/>
              </a:solid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387" name="Freeform 22"/>
              <p:cNvSpPr/>
              <p:nvPr/>
            </p:nvSpPr>
            <p:spPr>
              <a:xfrm>
                <a:off x="4764" y="751619"/>
                <a:ext cx="288914" cy="28920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29" y="10800"/>
                    </a:moveTo>
                    <a:lnTo>
                      <a:pt x="3343" y="8426"/>
                    </a:lnTo>
                    <a:lnTo>
                      <a:pt x="6171" y="5815"/>
                    </a:lnTo>
                    <a:lnTo>
                      <a:pt x="8614" y="3086"/>
                    </a:lnTo>
                    <a:lnTo>
                      <a:pt x="10929" y="0"/>
                    </a:lnTo>
                    <a:lnTo>
                      <a:pt x="10800" y="119"/>
                    </a:lnTo>
                    <a:lnTo>
                      <a:pt x="12986" y="3086"/>
                    </a:lnTo>
                    <a:lnTo>
                      <a:pt x="15429" y="5934"/>
                    </a:lnTo>
                    <a:lnTo>
                      <a:pt x="18386" y="8426"/>
                    </a:lnTo>
                    <a:lnTo>
                      <a:pt x="21600" y="10800"/>
                    </a:lnTo>
                    <a:lnTo>
                      <a:pt x="21471" y="10800"/>
                    </a:lnTo>
                    <a:lnTo>
                      <a:pt x="18257" y="13174"/>
                    </a:lnTo>
                    <a:lnTo>
                      <a:pt x="15429" y="15785"/>
                    </a:lnTo>
                    <a:lnTo>
                      <a:pt x="12857" y="18514"/>
                    </a:lnTo>
                    <a:lnTo>
                      <a:pt x="10671" y="21600"/>
                    </a:lnTo>
                    <a:lnTo>
                      <a:pt x="8486" y="18633"/>
                    </a:lnTo>
                    <a:lnTo>
                      <a:pt x="6043" y="15785"/>
                    </a:lnTo>
                    <a:lnTo>
                      <a:pt x="3086" y="13174"/>
                    </a:lnTo>
                    <a:lnTo>
                      <a:pt x="0" y="10800"/>
                    </a:lnTo>
                    <a:lnTo>
                      <a:pt x="129" y="10800"/>
                    </a:lnTo>
                  </a:path>
                </a:pathLst>
              </a:custGeom>
              <a:solidFill>
                <a:srgbClr val="FF6600"/>
              </a:solid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388" name="Freeform 23"/>
              <p:cNvSpPr/>
              <p:nvPr/>
            </p:nvSpPr>
            <p:spPr>
              <a:xfrm>
                <a:off x="0" y="1099049"/>
                <a:ext cx="301490" cy="29051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8393" y="21600"/>
                    </a:moveTo>
                    <a:lnTo>
                      <a:pt x="8763" y="21128"/>
                    </a:lnTo>
                    <a:lnTo>
                      <a:pt x="9257" y="20420"/>
                    </a:lnTo>
                    <a:lnTo>
                      <a:pt x="9751" y="19003"/>
                    </a:lnTo>
                    <a:lnTo>
                      <a:pt x="9751" y="16052"/>
                    </a:lnTo>
                    <a:lnTo>
                      <a:pt x="9504" y="15462"/>
                    </a:lnTo>
                    <a:lnTo>
                      <a:pt x="9257" y="15344"/>
                    </a:lnTo>
                    <a:lnTo>
                      <a:pt x="8640" y="15462"/>
                    </a:lnTo>
                    <a:lnTo>
                      <a:pt x="7529" y="16761"/>
                    </a:lnTo>
                    <a:lnTo>
                      <a:pt x="6542" y="17705"/>
                    </a:lnTo>
                    <a:lnTo>
                      <a:pt x="5431" y="18295"/>
                    </a:lnTo>
                    <a:lnTo>
                      <a:pt x="3333" y="18531"/>
                    </a:lnTo>
                    <a:lnTo>
                      <a:pt x="1728" y="17941"/>
                    </a:lnTo>
                    <a:lnTo>
                      <a:pt x="864" y="16997"/>
                    </a:lnTo>
                    <a:lnTo>
                      <a:pt x="370" y="16289"/>
                    </a:lnTo>
                    <a:lnTo>
                      <a:pt x="0" y="14872"/>
                    </a:lnTo>
                    <a:lnTo>
                      <a:pt x="0" y="13102"/>
                    </a:lnTo>
                    <a:lnTo>
                      <a:pt x="370" y="11803"/>
                    </a:lnTo>
                    <a:lnTo>
                      <a:pt x="987" y="10387"/>
                    </a:lnTo>
                    <a:lnTo>
                      <a:pt x="1851" y="9443"/>
                    </a:lnTo>
                    <a:lnTo>
                      <a:pt x="2962" y="8970"/>
                    </a:lnTo>
                    <a:lnTo>
                      <a:pt x="4197" y="8852"/>
                    </a:lnTo>
                    <a:lnTo>
                      <a:pt x="5801" y="9207"/>
                    </a:lnTo>
                    <a:lnTo>
                      <a:pt x="7776" y="10151"/>
                    </a:lnTo>
                    <a:lnTo>
                      <a:pt x="8887" y="10505"/>
                    </a:lnTo>
                    <a:lnTo>
                      <a:pt x="9381" y="10505"/>
                    </a:lnTo>
                    <a:lnTo>
                      <a:pt x="9504" y="9915"/>
                    </a:lnTo>
                    <a:lnTo>
                      <a:pt x="9504" y="9443"/>
                    </a:lnTo>
                    <a:lnTo>
                      <a:pt x="8887" y="8852"/>
                    </a:lnTo>
                    <a:lnTo>
                      <a:pt x="7406" y="7672"/>
                    </a:lnTo>
                    <a:lnTo>
                      <a:pt x="6789" y="6492"/>
                    </a:lnTo>
                    <a:lnTo>
                      <a:pt x="6295" y="5430"/>
                    </a:lnTo>
                    <a:lnTo>
                      <a:pt x="6171" y="4131"/>
                    </a:lnTo>
                    <a:lnTo>
                      <a:pt x="6665" y="2243"/>
                    </a:lnTo>
                    <a:lnTo>
                      <a:pt x="7406" y="1298"/>
                    </a:lnTo>
                    <a:lnTo>
                      <a:pt x="8023" y="708"/>
                    </a:lnTo>
                    <a:lnTo>
                      <a:pt x="9257" y="118"/>
                    </a:lnTo>
                    <a:lnTo>
                      <a:pt x="10245" y="0"/>
                    </a:lnTo>
                    <a:lnTo>
                      <a:pt x="11479" y="0"/>
                    </a:lnTo>
                    <a:lnTo>
                      <a:pt x="12466" y="354"/>
                    </a:lnTo>
                    <a:lnTo>
                      <a:pt x="13577" y="708"/>
                    </a:lnTo>
                    <a:lnTo>
                      <a:pt x="14318" y="1298"/>
                    </a:lnTo>
                    <a:lnTo>
                      <a:pt x="15182" y="2715"/>
                    </a:lnTo>
                    <a:lnTo>
                      <a:pt x="15429" y="3895"/>
                    </a:lnTo>
                    <a:lnTo>
                      <a:pt x="15429" y="4957"/>
                    </a:lnTo>
                    <a:lnTo>
                      <a:pt x="15305" y="5311"/>
                    </a:lnTo>
                    <a:lnTo>
                      <a:pt x="15058" y="6138"/>
                    </a:lnTo>
                    <a:lnTo>
                      <a:pt x="14688" y="6846"/>
                    </a:lnTo>
                    <a:lnTo>
                      <a:pt x="14318" y="7436"/>
                    </a:lnTo>
                    <a:lnTo>
                      <a:pt x="13947" y="7908"/>
                    </a:lnTo>
                    <a:lnTo>
                      <a:pt x="13207" y="8498"/>
                    </a:lnTo>
                    <a:lnTo>
                      <a:pt x="12713" y="8852"/>
                    </a:lnTo>
                    <a:lnTo>
                      <a:pt x="12219" y="9325"/>
                    </a:lnTo>
                    <a:lnTo>
                      <a:pt x="12096" y="9915"/>
                    </a:lnTo>
                    <a:lnTo>
                      <a:pt x="12096" y="10387"/>
                    </a:lnTo>
                    <a:lnTo>
                      <a:pt x="12713" y="10623"/>
                    </a:lnTo>
                    <a:lnTo>
                      <a:pt x="13701" y="10151"/>
                    </a:lnTo>
                    <a:lnTo>
                      <a:pt x="14318" y="9915"/>
                    </a:lnTo>
                    <a:lnTo>
                      <a:pt x="14935" y="9443"/>
                    </a:lnTo>
                    <a:lnTo>
                      <a:pt x="16416" y="9089"/>
                    </a:lnTo>
                    <a:lnTo>
                      <a:pt x="18021" y="8852"/>
                    </a:lnTo>
                    <a:lnTo>
                      <a:pt x="18638" y="8970"/>
                    </a:lnTo>
                    <a:lnTo>
                      <a:pt x="19502" y="9325"/>
                    </a:lnTo>
                    <a:lnTo>
                      <a:pt x="19872" y="9561"/>
                    </a:lnTo>
                    <a:lnTo>
                      <a:pt x="20859" y="10741"/>
                    </a:lnTo>
                    <a:lnTo>
                      <a:pt x="21353" y="11803"/>
                    </a:lnTo>
                    <a:lnTo>
                      <a:pt x="21477" y="12748"/>
                    </a:lnTo>
                    <a:lnTo>
                      <a:pt x="21600" y="14046"/>
                    </a:lnTo>
                    <a:lnTo>
                      <a:pt x="21477" y="15108"/>
                    </a:lnTo>
                    <a:lnTo>
                      <a:pt x="21353" y="15816"/>
                    </a:lnTo>
                    <a:lnTo>
                      <a:pt x="20983" y="16643"/>
                    </a:lnTo>
                    <a:lnTo>
                      <a:pt x="20983" y="16407"/>
                    </a:lnTo>
                    <a:lnTo>
                      <a:pt x="21353" y="15934"/>
                    </a:lnTo>
                    <a:lnTo>
                      <a:pt x="20736" y="16879"/>
                    </a:lnTo>
                    <a:lnTo>
                      <a:pt x="19872" y="17941"/>
                    </a:lnTo>
                    <a:lnTo>
                      <a:pt x="18267" y="18531"/>
                    </a:lnTo>
                    <a:lnTo>
                      <a:pt x="17157" y="18531"/>
                    </a:lnTo>
                    <a:lnTo>
                      <a:pt x="15799" y="18059"/>
                    </a:lnTo>
                    <a:lnTo>
                      <a:pt x="14441" y="17115"/>
                    </a:lnTo>
                    <a:lnTo>
                      <a:pt x="13454" y="16052"/>
                    </a:lnTo>
                    <a:lnTo>
                      <a:pt x="12837" y="15462"/>
                    </a:lnTo>
                    <a:lnTo>
                      <a:pt x="12219" y="15344"/>
                    </a:lnTo>
                    <a:lnTo>
                      <a:pt x="11849" y="15698"/>
                    </a:lnTo>
                    <a:lnTo>
                      <a:pt x="11849" y="18885"/>
                    </a:lnTo>
                    <a:lnTo>
                      <a:pt x="12096" y="19711"/>
                    </a:lnTo>
                    <a:lnTo>
                      <a:pt x="12219" y="20420"/>
                    </a:lnTo>
                    <a:lnTo>
                      <a:pt x="12713" y="21128"/>
                    </a:lnTo>
                    <a:lnTo>
                      <a:pt x="13083" y="21600"/>
                    </a:lnTo>
                    <a:lnTo>
                      <a:pt x="8393" y="21600"/>
                    </a:lnTo>
                  </a:path>
                </a:pathLst>
              </a:custGeom>
              <a:solidFill>
                <a:srgbClr val="AFABAB"/>
              </a:solid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</p:grpSp>
      </p:grpSp>
      <p:grpSp>
        <p:nvGrpSpPr>
          <p:cNvPr id="393" name="Platshållare för innehåll 2"/>
          <p:cNvGrpSpPr/>
          <p:nvPr/>
        </p:nvGrpSpPr>
        <p:grpSpPr>
          <a:xfrm>
            <a:off x="5215313" y="5696229"/>
            <a:ext cx="1042228" cy="578302"/>
            <a:chOff x="0" y="0"/>
            <a:chExt cx="1042226" cy="578300"/>
          </a:xfrm>
        </p:grpSpPr>
        <p:sp>
          <p:nvSpPr>
            <p:cNvPr id="391" name="Rectangle"/>
            <p:cNvSpPr/>
            <p:nvPr/>
          </p:nvSpPr>
          <p:spPr>
            <a:xfrm>
              <a:off x="0" y="0"/>
              <a:ext cx="1042227" cy="578301"/>
            </a:xfrm>
            <a:prstGeom prst="rect">
              <a:avLst/>
            </a:prstGeom>
            <a:solidFill>
              <a:srgbClr val="0CB303"/>
            </a:solidFill>
            <a:ln w="9525" cap="flat">
              <a:solidFill>
                <a:srgbClr val="0CB30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lnSpc>
                  <a:spcPct val="72000"/>
                </a:lnSpc>
                <a:spcBef>
                  <a:spcPts val="1000"/>
                </a:spcBef>
                <a:defRPr sz="2800"/>
              </a:pPr>
              <a:endParaRPr/>
            </a:p>
          </p:txBody>
        </p:sp>
        <p:sp>
          <p:nvSpPr>
            <p:cNvPr id="392" name="Pass"/>
            <p:cNvSpPr txBox="1"/>
            <p:nvPr/>
          </p:nvSpPr>
          <p:spPr>
            <a:xfrm>
              <a:off x="50482" y="67042"/>
              <a:ext cx="941263" cy="5064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rmAutofit/>
            </a:bodyPr>
            <a:lstStyle>
              <a:lvl1pPr algn="ctr" defTabSz="877823">
                <a:lnSpc>
                  <a:spcPct val="72000"/>
                </a:lnSpc>
                <a:spcBef>
                  <a:spcPts val="900"/>
                </a:spcBef>
                <a:defRPr sz="2400">
                  <a:solidFill>
                    <a:srgbClr val="FFFFFF"/>
                  </a:solidFill>
                  <a:latin typeface="Arial Black"/>
                  <a:ea typeface="Arial Black"/>
                  <a:cs typeface="Arial Black"/>
                  <a:sym typeface="Arial Black"/>
                </a:defRPr>
              </a:lvl1pPr>
            </a:lstStyle>
            <a:p>
              <a:r>
                <a:t>Pass</a:t>
              </a:r>
            </a:p>
          </p:txBody>
        </p:sp>
      </p:grpSp>
      <p:sp>
        <p:nvSpPr>
          <p:cNvPr id="394" name="textruta 34"/>
          <p:cNvSpPr txBox="1"/>
          <p:nvPr/>
        </p:nvSpPr>
        <p:spPr>
          <a:xfrm>
            <a:off x="2040239" y="3086973"/>
            <a:ext cx="1535526" cy="3926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r">
              <a:lnSpc>
                <a:spcPts val="2400"/>
              </a:lnSpc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t>22+ točk</a:t>
            </a:r>
          </a:p>
        </p:txBody>
      </p:sp>
      <p:sp>
        <p:nvSpPr>
          <p:cNvPr id="395" name="textruta 35"/>
          <p:cNvSpPr txBox="1"/>
          <p:nvPr/>
        </p:nvSpPr>
        <p:spPr>
          <a:xfrm>
            <a:off x="6443111" y="3081705"/>
            <a:ext cx="3104259" cy="4001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ts val="2400"/>
              </a:lnSpc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rPr lang="sl-SI" dirty="0"/>
              <a:t>č</a:t>
            </a:r>
            <a:r>
              <a:rPr dirty="0" err="1"/>
              <a:t>akam</a:t>
            </a:r>
            <a:r>
              <a:rPr lang="sl-SI" dirty="0"/>
              <a:t> </a:t>
            </a:r>
            <a:r>
              <a:rPr dirty="0"/>
              <a:t>…</a:t>
            </a:r>
          </a:p>
        </p:txBody>
      </p:sp>
      <p:sp>
        <p:nvSpPr>
          <p:cNvPr id="396" name="textruta 36"/>
          <p:cNvSpPr txBox="1"/>
          <p:nvPr/>
        </p:nvSpPr>
        <p:spPr>
          <a:xfrm>
            <a:off x="-251516" y="3749369"/>
            <a:ext cx="3789086" cy="3926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r">
              <a:lnSpc>
                <a:spcPts val="2400"/>
              </a:lnSpc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t>5+ kart v piku</a:t>
            </a:r>
          </a:p>
        </p:txBody>
      </p:sp>
      <p:sp>
        <p:nvSpPr>
          <p:cNvPr id="397" name="textruta 37"/>
          <p:cNvSpPr txBox="1"/>
          <p:nvPr/>
        </p:nvSpPr>
        <p:spPr>
          <a:xfrm>
            <a:off x="6483173" y="3724065"/>
            <a:ext cx="3230779" cy="4001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ts val="2400"/>
              </a:lnSpc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rPr lang="sl-SI" dirty="0"/>
              <a:t>vsaj </a:t>
            </a:r>
            <a:r>
              <a:rPr lang="sl-SI" dirty="0" err="1"/>
              <a:t>trikartna</a:t>
            </a:r>
            <a:r>
              <a:rPr lang="sl-SI" dirty="0"/>
              <a:t> </a:t>
            </a:r>
            <a:r>
              <a:rPr dirty="0" err="1"/>
              <a:t>podpora</a:t>
            </a:r>
            <a:r>
              <a:rPr dirty="0"/>
              <a:t>, 6+ </a:t>
            </a:r>
            <a:r>
              <a:rPr dirty="0" err="1"/>
              <a:t>točk</a:t>
            </a:r>
            <a:endParaRPr dirty="0"/>
          </a:p>
        </p:txBody>
      </p:sp>
      <p:sp>
        <p:nvSpPr>
          <p:cNvPr id="398" name="textruta 64"/>
          <p:cNvSpPr txBox="1"/>
          <p:nvPr/>
        </p:nvSpPr>
        <p:spPr>
          <a:xfrm>
            <a:off x="254543" y="4424878"/>
            <a:ext cx="3230778" cy="6974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r">
              <a:lnSpc>
                <a:spcPts val="2400"/>
              </a:lnSpc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rPr dirty="0"/>
              <a:t>blackwood </a:t>
            </a:r>
            <a:r>
              <a:rPr dirty="0" err="1"/>
              <a:t>4NT</a:t>
            </a:r>
            <a:r>
              <a:rPr dirty="0"/>
              <a:t> – </a:t>
            </a:r>
            <a:r>
              <a:rPr dirty="0" err="1"/>
              <a:t>koliko</a:t>
            </a:r>
            <a:r>
              <a:rPr dirty="0"/>
              <a:t> </a:t>
            </a:r>
            <a:r>
              <a:rPr dirty="0" err="1"/>
              <a:t>asev</a:t>
            </a:r>
            <a:r>
              <a:rPr dirty="0"/>
              <a:t>?</a:t>
            </a:r>
          </a:p>
        </p:txBody>
      </p:sp>
      <p:sp>
        <p:nvSpPr>
          <p:cNvPr id="399" name="textruta 65"/>
          <p:cNvSpPr txBox="1"/>
          <p:nvPr/>
        </p:nvSpPr>
        <p:spPr>
          <a:xfrm>
            <a:off x="6533516" y="4395575"/>
            <a:ext cx="1856840" cy="3926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ts val="2400"/>
              </a:lnSpc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t>1 as</a:t>
            </a:r>
          </a:p>
        </p:txBody>
      </p:sp>
      <p:sp>
        <p:nvSpPr>
          <p:cNvPr id="400" name="Rektangel med rundade hörn 1"/>
          <p:cNvSpPr/>
          <p:nvPr/>
        </p:nvSpPr>
        <p:spPr>
          <a:xfrm>
            <a:off x="4509856" y="1721204"/>
            <a:ext cx="825624" cy="825624"/>
          </a:xfrm>
          <a:prstGeom prst="roundRect">
            <a:avLst>
              <a:gd name="adj" fmla="val 16667"/>
            </a:avLst>
          </a:prstGeom>
          <a:solidFill>
            <a:srgbClr val="009900"/>
          </a:solidFill>
          <a:ln w="12700">
            <a:solidFill>
              <a:srgbClr val="42719B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405" name="Grupp 51"/>
          <p:cNvGrpSpPr/>
          <p:nvPr/>
        </p:nvGrpSpPr>
        <p:grpSpPr>
          <a:xfrm>
            <a:off x="3657162" y="3607371"/>
            <a:ext cx="1054361" cy="701041"/>
            <a:chOff x="0" y="0"/>
            <a:chExt cx="1054359" cy="701040"/>
          </a:xfrm>
        </p:grpSpPr>
        <p:grpSp>
          <p:nvGrpSpPr>
            <p:cNvPr id="403" name="Rektangel med rundade hörn 46"/>
            <p:cNvGrpSpPr/>
            <p:nvPr/>
          </p:nvGrpSpPr>
          <p:grpSpPr>
            <a:xfrm>
              <a:off x="0" y="0"/>
              <a:ext cx="1054360" cy="701041"/>
              <a:chOff x="0" y="0"/>
              <a:chExt cx="1054359" cy="701040"/>
            </a:xfrm>
          </p:grpSpPr>
          <p:sp>
            <p:nvSpPr>
              <p:cNvPr id="401" name="Rounded Rectangle"/>
              <p:cNvSpPr/>
              <p:nvPr/>
            </p:nvSpPr>
            <p:spPr>
              <a:xfrm>
                <a:off x="0" y="46187"/>
                <a:ext cx="1054360" cy="582386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 w="57150" cap="flat">
                <a:solidFill>
                  <a:srgbClr val="03A6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02" name="2"/>
              <p:cNvSpPr txBox="1"/>
              <p:nvPr/>
            </p:nvSpPr>
            <p:spPr>
              <a:xfrm>
                <a:off x="102725" y="0"/>
                <a:ext cx="848911" cy="7010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spAutoFit/>
              </a:bodyPr>
              <a:lstStyle>
                <a:lvl1pPr indent="93663">
                  <a:defRPr sz="3400">
                    <a:solidFill>
                      <a:srgbClr val="002060"/>
                    </a:solidFill>
                    <a:latin typeface="Arial Black"/>
                    <a:ea typeface="Arial Black"/>
                    <a:cs typeface="Arial Black"/>
                    <a:sym typeface="Arial Black"/>
                  </a:defRPr>
                </a:lvl1pPr>
              </a:lstStyle>
              <a:p>
                <a:r>
                  <a:t>2</a:t>
                </a:r>
              </a:p>
            </p:txBody>
          </p:sp>
        </p:grpSp>
        <p:sp>
          <p:nvSpPr>
            <p:cNvPr id="404" name="Freeform 20"/>
            <p:cNvSpPr/>
            <p:nvPr/>
          </p:nvSpPr>
          <p:spPr>
            <a:xfrm>
              <a:off x="548310" y="161247"/>
              <a:ext cx="293288" cy="3051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012" y="21600"/>
                  </a:moveTo>
                  <a:lnTo>
                    <a:pt x="13694" y="21600"/>
                  </a:lnTo>
                  <a:lnTo>
                    <a:pt x="13694" y="21479"/>
                  </a:lnTo>
                  <a:lnTo>
                    <a:pt x="12565" y="20031"/>
                  </a:lnTo>
                  <a:lnTo>
                    <a:pt x="12141" y="18463"/>
                  </a:lnTo>
                  <a:lnTo>
                    <a:pt x="12141" y="15687"/>
                  </a:lnTo>
                  <a:lnTo>
                    <a:pt x="12282" y="15687"/>
                  </a:lnTo>
                  <a:lnTo>
                    <a:pt x="13129" y="17859"/>
                  </a:lnTo>
                  <a:lnTo>
                    <a:pt x="13976" y="18704"/>
                  </a:lnTo>
                  <a:lnTo>
                    <a:pt x="14965" y="19307"/>
                  </a:lnTo>
                  <a:lnTo>
                    <a:pt x="16094" y="19669"/>
                  </a:lnTo>
                  <a:lnTo>
                    <a:pt x="16800" y="19790"/>
                  </a:lnTo>
                  <a:lnTo>
                    <a:pt x="17365" y="19911"/>
                  </a:lnTo>
                  <a:lnTo>
                    <a:pt x="18494" y="19669"/>
                  </a:lnTo>
                  <a:lnTo>
                    <a:pt x="19765" y="19187"/>
                  </a:lnTo>
                  <a:lnTo>
                    <a:pt x="19765" y="19066"/>
                  </a:lnTo>
                  <a:lnTo>
                    <a:pt x="21176" y="17256"/>
                  </a:lnTo>
                  <a:lnTo>
                    <a:pt x="21600" y="15204"/>
                  </a:lnTo>
                  <a:lnTo>
                    <a:pt x="21600" y="14601"/>
                  </a:lnTo>
                  <a:lnTo>
                    <a:pt x="21459" y="14118"/>
                  </a:lnTo>
                  <a:lnTo>
                    <a:pt x="21176" y="13032"/>
                  </a:lnTo>
                  <a:lnTo>
                    <a:pt x="19765" y="11222"/>
                  </a:lnTo>
                  <a:lnTo>
                    <a:pt x="19765" y="11343"/>
                  </a:lnTo>
                  <a:lnTo>
                    <a:pt x="16235" y="6999"/>
                  </a:lnTo>
                  <a:lnTo>
                    <a:pt x="16518" y="7120"/>
                  </a:lnTo>
                  <a:lnTo>
                    <a:pt x="13412" y="3741"/>
                  </a:lnTo>
                  <a:lnTo>
                    <a:pt x="10871" y="121"/>
                  </a:lnTo>
                  <a:lnTo>
                    <a:pt x="10729" y="0"/>
                  </a:lnTo>
                  <a:lnTo>
                    <a:pt x="8188" y="3741"/>
                  </a:lnTo>
                  <a:lnTo>
                    <a:pt x="5224" y="7120"/>
                  </a:lnTo>
                  <a:lnTo>
                    <a:pt x="5365" y="6999"/>
                  </a:lnTo>
                  <a:lnTo>
                    <a:pt x="1835" y="11343"/>
                  </a:lnTo>
                  <a:lnTo>
                    <a:pt x="1835" y="11222"/>
                  </a:lnTo>
                  <a:lnTo>
                    <a:pt x="424" y="13032"/>
                  </a:lnTo>
                  <a:lnTo>
                    <a:pt x="0" y="15084"/>
                  </a:lnTo>
                  <a:lnTo>
                    <a:pt x="424" y="17256"/>
                  </a:lnTo>
                  <a:lnTo>
                    <a:pt x="1835" y="19066"/>
                  </a:lnTo>
                  <a:lnTo>
                    <a:pt x="2965" y="19669"/>
                  </a:lnTo>
                  <a:lnTo>
                    <a:pt x="4235" y="19790"/>
                  </a:lnTo>
                  <a:lnTo>
                    <a:pt x="4800" y="19790"/>
                  </a:lnTo>
                  <a:lnTo>
                    <a:pt x="5506" y="19669"/>
                  </a:lnTo>
                  <a:lnTo>
                    <a:pt x="6635" y="19307"/>
                  </a:lnTo>
                  <a:lnTo>
                    <a:pt x="7624" y="18704"/>
                  </a:lnTo>
                  <a:lnTo>
                    <a:pt x="8471" y="17859"/>
                  </a:lnTo>
                  <a:lnTo>
                    <a:pt x="9035" y="16894"/>
                  </a:lnTo>
                  <a:lnTo>
                    <a:pt x="9318" y="15687"/>
                  </a:lnTo>
                  <a:lnTo>
                    <a:pt x="9459" y="15687"/>
                  </a:lnTo>
                  <a:lnTo>
                    <a:pt x="9459" y="18463"/>
                  </a:lnTo>
                  <a:lnTo>
                    <a:pt x="9035" y="20031"/>
                  </a:lnTo>
                  <a:lnTo>
                    <a:pt x="7906" y="21479"/>
                  </a:lnTo>
                  <a:lnTo>
                    <a:pt x="7906" y="21600"/>
                  </a:lnTo>
                  <a:lnTo>
                    <a:pt x="11012" y="21600"/>
                  </a:lnTo>
                </a:path>
              </a:pathLst>
            </a:custGeom>
            <a:blipFill rotWithShape="1">
              <a:blip r:embed="rId2"/>
              <a:srcRect/>
              <a:tile tx="0" ty="0" sx="100000" sy="100000" flip="none" algn="tl"/>
            </a:blipFill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grpSp>
        <p:nvGrpSpPr>
          <p:cNvPr id="410" name="Grupp 40"/>
          <p:cNvGrpSpPr/>
          <p:nvPr/>
        </p:nvGrpSpPr>
        <p:grpSpPr>
          <a:xfrm>
            <a:off x="3644100" y="2936114"/>
            <a:ext cx="1054361" cy="701041"/>
            <a:chOff x="0" y="0"/>
            <a:chExt cx="1054359" cy="701040"/>
          </a:xfrm>
        </p:grpSpPr>
        <p:grpSp>
          <p:nvGrpSpPr>
            <p:cNvPr id="408" name="Rektangel med rundade hörn 46"/>
            <p:cNvGrpSpPr/>
            <p:nvPr/>
          </p:nvGrpSpPr>
          <p:grpSpPr>
            <a:xfrm>
              <a:off x="0" y="-1"/>
              <a:ext cx="1054360" cy="701041"/>
              <a:chOff x="0" y="0"/>
              <a:chExt cx="1054359" cy="701040"/>
            </a:xfrm>
          </p:grpSpPr>
          <p:sp>
            <p:nvSpPr>
              <p:cNvPr id="406" name="Rounded Rectangle"/>
              <p:cNvSpPr/>
              <p:nvPr/>
            </p:nvSpPr>
            <p:spPr>
              <a:xfrm>
                <a:off x="0" y="59077"/>
                <a:ext cx="1054360" cy="556606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 w="57150" cap="flat">
                <a:solidFill>
                  <a:srgbClr val="03A6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07" name="2"/>
              <p:cNvSpPr txBox="1"/>
              <p:nvPr/>
            </p:nvSpPr>
            <p:spPr>
              <a:xfrm>
                <a:off x="100026" y="-1"/>
                <a:ext cx="852868" cy="7010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spAutoFit/>
              </a:bodyPr>
              <a:lstStyle>
                <a:lvl1pPr indent="93663">
                  <a:defRPr sz="3400">
                    <a:solidFill>
                      <a:srgbClr val="03A600"/>
                    </a:solidFill>
                    <a:latin typeface="Arial Black"/>
                    <a:ea typeface="Arial Black"/>
                    <a:cs typeface="Arial Black"/>
                    <a:sym typeface="Arial Black"/>
                  </a:defRPr>
                </a:lvl1pPr>
              </a:lstStyle>
              <a:p>
                <a:r>
                  <a:t>2</a:t>
                </a:r>
              </a:p>
            </p:txBody>
          </p:sp>
        </p:grpSp>
        <p:sp>
          <p:nvSpPr>
            <p:cNvPr id="409" name="Freeform 23"/>
            <p:cNvSpPr/>
            <p:nvPr/>
          </p:nvSpPr>
          <p:spPr>
            <a:xfrm>
              <a:off x="551918" y="167326"/>
              <a:ext cx="335735" cy="3116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393" y="21600"/>
                  </a:moveTo>
                  <a:lnTo>
                    <a:pt x="8763" y="21128"/>
                  </a:lnTo>
                  <a:lnTo>
                    <a:pt x="9257" y="20420"/>
                  </a:lnTo>
                  <a:lnTo>
                    <a:pt x="9751" y="19003"/>
                  </a:lnTo>
                  <a:lnTo>
                    <a:pt x="9751" y="16052"/>
                  </a:lnTo>
                  <a:lnTo>
                    <a:pt x="9504" y="15462"/>
                  </a:lnTo>
                  <a:lnTo>
                    <a:pt x="9257" y="15344"/>
                  </a:lnTo>
                  <a:lnTo>
                    <a:pt x="8640" y="15462"/>
                  </a:lnTo>
                  <a:lnTo>
                    <a:pt x="7529" y="16761"/>
                  </a:lnTo>
                  <a:lnTo>
                    <a:pt x="6542" y="17705"/>
                  </a:lnTo>
                  <a:lnTo>
                    <a:pt x="5431" y="18295"/>
                  </a:lnTo>
                  <a:lnTo>
                    <a:pt x="3333" y="18531"/>
                  </a:lnTo>
                  <a:lnTo>
                    <a:pt x="1728" y="17941"/>
                  </a:lnTo>
                  <a:lnTo>
                    <a:pt x="864" y="16997"/>
                  </a:lnTo>
                  <a:lnTo>
                    <a:pt x="370" y="16289"/>
                  </a:lnTo>
                  <a:lnTo>
                    <a:pt x="0" y="14872"/>
                  </a:lnTo>
                  <a:lnTo>
                    <a:pt x="0" y="13102"/>
                  </a:lnTo>
                  <a:lnTo>
                    <a:pt x="370" y="11803"/>
                  </a:lnTo>
                  <a:lnTo>
                    <a:pt x="987" y="10387"/>
                  </a:lnTo>
                  <a:lnTo>
                    <a:pt x="1851" y="9443"/>
                  </a:lnTo>
                  <a:lnTo>
                    <a:pt x="2962" y="8970"/>
                  </a:lnTo>
                  <a:lnTo>
                    <a:pt x="4197" y="8852"/>
                  </a:lnTo>
                  <a:lnTo>
                    <a:pt x="5801" y="9207"/>
                  </a:lnTo>
                  <a:lnTo>
                    <a:pt x="7776" y="10151"/>
                  </a:lnTo>
                  <a:lnTo>
                    <a:pt x="8887" y="10505"/>
                  </a:lnTo>
                  <a:lnTo>
                    <a:pt x="9381" y="10505"/>
                  </a:lnTo>
                  <a:lnTo>
                    <a:pt x="9504" y="9915"/>
                  </a:lnTo>
                  <a:lnTo>
                    <a:pt x="9504" y="9443"/>
                  </a:lnTo>
                  <a:lnTo>
                    <a:pt x="8887" y="8852"/>
                  </a:lnTo>
                  <a:lnTo>
                    <a:pt x="7406" y="7672"/>
                  </a:lnTo>
                  <a:lnTo>
                    <a:pt x="6789" y="6492"/>
                  </a:lnTo>
                  <a:lnTo>
                    <a:pt x="6295" y="5430"/>
                  </a:lnTo>
                  <a:lnTo>
                    <a:pt x="6171" y="4131"/>
                  </a:lnTo>
                  <a:lnTo>
                    <a:pt x="6665" y="2243"/>
                  </a:lnTo>
                  <a:lnTo>
                    <a:pt x="7406" y="1298"/>
                  </a:lnTo>
                  <a:lnTo>
                    <a:pt x="8023" y="708"/>
                  </a:lnTo>
                  <a:lnTo>
                    <a:pt x="9257" y="118"/>
                  </a:lnTo>
                  <a:lnTo>
                    <a:pt x="10245" y="0"/>
                  </a:lnTo>
                  <a:lnTo>
                    <a:pt x="11479" y="0"/>
                  </a:lnTo>
                  <a:lnTo>
                    <a:pt x="12466" y="354"/>
                  </a:lnTo>
                  <a:lnTo>
                    <a:pt x="13577" y="708"/>
                  </a:lnTo>
                  <a:lnTo>
                    <a:pt x="14318" y="1298"/>
                  </a:lnTo>
                  <a:lnTo>
                    <a:pt x="15182" y="2715"/>
                  </a:lnTo>
                  <a:lnTo>
                    <a:pt x="15429" y="3895"/>
                  </a:lnTo>
                  <a:lnTo>
                    <a:pt x="15429" y="4957"/>
                  </a:lnTo>
                  <a:lnTo>
                    <a:pt x="15305" y="5311"/>
                  </a:lnTo>
                  <a:lnTo>
                    <a:pt x="15058" y="6138"/>
                  </a:lnTo>
                  <a:lnTo>
                    <a:pt x="14688" y="6846"/>
                  </a:lnTo>
                  <a:lnTo>
                    <a:pt x="14318" y="7436"/>
                  </a:lnTo>
                  <a:lnTo>
                    <a:pt x="13947" y="7908"/>
                  </a:lnTo>
                  <a:lnTo>
                    <a:pt x="13207" y="8498"/>
                  </a:lnTo>
                  <a:lnTo>
                    <a:pt x="12713" y="8852"/>
                  </a:lnTo>
                  <a:lnTo>
                    <a:pt x="12219" y="9325"/>
                  </a:lnTo>
                  <a:lnTo>
                    <a:pt x="12096" y="9915"/>
                  </a:lnTo>
                  <a:lnTo>
                    <a:pt x="12096" y="10387"/>
                  </a:lnTo>
                  <a:lnTo>
                    <a:pt x="12713" y="10623"/>
                  </a:lnTo>
                  <a:lnTo>
                    <a:pt x="13701" y="10151"/>
                  </a:lnTo>
                  <a:lnTo>
                    <a:pt x="14318" y="9915"/>
                  </a:lnTo>
                  <a:lnTo>
                    <a:pt x="14935" y="9443"/>
                  </a:lnTo>
                  <a:lnTo>
                    <a:pt x="16416" y="9089"/>
                  </a:lnTo>
                  <a:lnTo>
                    <a:pt x="18021" y="8852"/>
                  </a:lnTo>
                  <a:lnTo>
                    <a:pt x="18638" y="8970"/>
                  </a:lnTo>
                  <a:lnTo>
                    <a:pt x="19502" y="9325"/>
                  </a:lnTo>
                  <a:lnTo>
                    <a:pt x="19872" y="9561"/>
                  </a:lnTo>
                  <a:lnTo>
                    <a:pt x="20859" y="10741"/>
                  </a:lnTo>
                  <a:lnTo>
                    <a:pt x="21353" y="11803"/>
                  </a:lnTo>
                  <a:lnTo>
                    <a:pt x="21477" y="12748"/>
                  </a:lnTo>
                  <a:lnTo>
                    <a:pt x="21600" y="14046"/>
                  </a:lnTo>
                  <a:lnTo>
                    <a:pt x="21477" y="15108"/>
                  </a:lnTo>
                  <a:lnTo>
                    <a:pt x="21353" y="15816"/>
                  </a:lnTo>
                  <a:lnTo>
                    <a:pt x="20983" y="16643"/>
                  </a:lnTo>
                  <a:lnTo>
                    <a:pt x="20983" y="16407"/>
                  </a:lnTo>
                  <a:lnTo>
                    <a:pt x="21353" y="15934"/>
                  </a:lnTo>
                  <a:lnTo>
                    <a:pt x="20736" y="16879"/>
                  </a:lnTo>
                  <a:lnTo>
                    <a:pt x="19872" y="17941"/>
                  </a:lnTo>
                  <a:lnTo>
                    <a:pt x="18267" y="18531"/>
                  </a:lnTo>
                  <a:lnTo>
                    <a:pt x="17157" y="18531"/>
                  </a:lnTo>
                  <a:lnTo>
                    <a:pt x="15799" y="18059"/>
                  </a:lnTo>
                  <a:lnTo>
                    <a:pt x="14441" y="17115"/>
                  </a:lnTo>
                  <a:lnTo>
                    <a:pt x="13454" y="16052"/>
                  </a:lnTo>
                  <a:lnTo>
                    <a:pt x="12837" y="15462"/>
                  </a:lnTo>
                  <a:lnTo>
                    <a:pt x="12219" y="15344"/>
                  </a:lnTo>
                  <a:lnTo>
                    <a:pt x="11849" y="15698"/>
                  </a:lnTo>
                  <a:lnTo>
                    <a:pt x="11849" y="18885"/>
                  </a:lnTo>
                  <a:lnTo>
                    <a:pt x="12096" y="19711"/>
                  </a:lnTo>
                  <a:lnTo>
                    <a:pt x="12219" y="20420"/>
                  </a:lnTo>
                  <a:lnTo>
                    <a:pt x="12713" y="21128"/>
                  </a:lnTo>
                  <a:lnTo>
                    <a:pt x="13083" y="21600"/>
                  </a:lnTo>
                  <a:lnTo>
                    <a:pt x="8393" y="21600"/>
                  </a:lnTo>
                </a:path>
              </a:pathLst>
            </a:custGeom>
            <a:solidFill>
              <a:srgbClr val="0CB303"/>
            </a:solidFill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grpSp>
        <p:nvGrpSpPr>
          <p:cNvPr id="415" name="Grupp 47"/>
          <p:cNvGrpSpPr/>
          <p:nvPr/>
        </p:nvGrpSpPr>
        <p:grpSpPr>
          <a:xfrm>
            <a:off x="5172404" y="2927514"/>
            <a:ext cx="1054361" cy="701041"/>
            <a:chOff x="0" y="0"/>
            <a:chExt cx="1054359" cy="701040"/>
          </a:xfrm>
        </p:grpSpPr>
        <p:grpSp>
          <p:nvGrpSpPr>
            <p:cNvPr id="413" name="Rektangel med rundade hörn 46"/>
            <p:cNvGrpSpPr/>
            <p:nvPr/>
          </p:nvGrpSpPr>
          <p:grpSpPr>
            <a:xfrm>
              <a:off x="0" y="0"/>
              <a:ext cx="1054360" cy="701041"/>
              <a:chOff x="0" y="0"/>
              <a:chExt cx="1054359" cy="701040"/>
            </a:xfrm>
          </p:grpSpPr>
          <p:sp>
            <p:nvSpPr>
              <p:cNvPr id="411" name="Rounded Rectangle"/>
              <p:cNvSpPr/>
              <p:nvPr/>
            </p:nvSpPr>
            <p:spPr>
              <a:xfrm>
                <a:off x="0" y="46187"/>
                <a:ext cx="1054360" cy="582386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 w="57150" cap="flat">
                <a:solidFill>
                  <a:srgbClr val="03A6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12" name="2"/>
              <p:cNvSpPr txBox="1"/>
              <p:nvPr/>
            </p:nvSpPr>
            <p:spPr>
              <a:xfrm>
                <a:off x="102725" y="0"/>
                <a:ext cx="848911" cy="7010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spAutoFit/>
              </a:bodyPr>
              <a:lstStyle>
                <a:lvl1pPr indent="93663">
                  <a:defRPr sz="3400">
                    <a:solidFill>
                      <a:srgbClr val="CC6600"/>
                    </a:solidFill>
                    <a:latin typeface="Arial Black"/>
                    <a:ea typeface="Arial Black"/>
                    <a:cs typeface="Arial Black"/>
                    <a:sym typeface="Arial Black"/>
                  </a:defRPr>
                </a:lvl1pPr>
              </a:lstStyle>
              <a:p>
                <a:r>
                  <a:t>2</a:t>
                </a:r>
              </a:p>
            </p:txBody>
          </p:sp>
        </p:grpSp>
        <p:sp>
          <p:nvSpPr>
            <p:cNvPr id="414" name="Freeform 22"/>
            <p:cNvSpPr/>
            <p:nvPr/>
          </p:nvSpPr>
          <p:spPr>
            <a:xfrm>
              <a:off x="569850" y="167494"/>
              <a:ext cx="321572" cy="3102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9" y="10800"/>
                  </a:moveTo>
                  <a:lnTo>
                    <a:pt x="3343" y="8426"/>
                  </a:lnTo>
                  <a:lnTo>
                    <a:pt x="6171" y="5815"/>
                  </a:lnTo>
                  <a:lnTo>
                    <a:pt x="8614" y="3086"/>
                  </a:lnTo>
                  <a:lnTo>
                    <a:pt x="10929" y="0"/>
                  </a:lnTo>
                  <a:lnTo>
                    <a:pt x="10800" y="119"/>
                  </a:lnTo>
                  <a:lnTo>
                    <a:pt x="12986" y="3086"/>
                  </a:lnTo>
                  <a:lnTo>
                    <a:pt x="15429" y="5934"/>
                  </a:lnTo>
                  <a:lnTo>
                    <a:pt x="18386" y="8426"/>
                  </a:lnTo>
                  <a:lnTo>
                    <a:pt x="21600" y="10800"/>
                  </a:lnTo>
                  <a:lnTo>
                    <a:pt x="21471" y="10800"/>
                  </a:lnTo>
                  <a:lnTo>
                    <a:pt x="18257" y="13174"/>
                  </a:lnTo>
                  <a:lnTo>
                    <a:pt x="15429" y="15785"/>
                  </a:lnTo>
                  <a:lnTo>
                    <a:pt x="12857" y="18514"/>
                  </a:lnTo>
                  <a:lnTo>
                    <a:pt x="10671" y="21600"/>
                  </a:lnTo>
                  <a:lnTo>
                    <a:pt x="8486" y="18633"/>
                  </a:lnTo>
                  <a:lnTo>
                    <a:pt x="6043" y="15785"/>
                  </a:lnTo>
                  <a:lnTo>
                    <a:pt x="3086" y="13174"/>
                  </a:lnTo>
                  <a:lnTo>
                    <a:pt x="0" y="10800"/>
                  </a:lnTo>
                  <a:lnTo>
                    <a:pt x="129" y="10800"/>
                  </a:lnTo>
                </a:path>
              </a:pathLst>
            </a:custGeom>
            <a:solidFill>
              <a:srgbClr val="FF6600"/>
            </a:solidFill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grpSp>
        <p:nvGrpSpPr>
          <p:cNvPr id="420" name="Grupp 54"/>
          <p:cNvGrpSpPr/>
          <p:nvPr/>
        </p:nvGrpSpPr>
        <p:grpSpPr>
          <a:xfrm>
            <a:off x="5181162" y="3595179"/>
            <a:ext cx="1054361" cy="701041"/>
            <a:chOff x="0" y="0"/>
            <a:chExt cx="1054359" cy="701040"/>
          </a:xfrm>
        </p:grpSpPr>
        <p:grpSp>
          <p:nvGrpSpPr>
            <p:cNvPr id="418" name="Rektangel med rundade hörn 46"/>
            <p:cNvGrpSpPr/>
            <p:nvPr/>
          </p:nvGrpSpPr>
          <p:grpSpPr>
            <a:xfrm>
              <a:off x="0" y="0"/>
              <a:ext cx="1054360" cy="701041"/>
              <a:chOff x="0" y="0"/>
              <a:chExt cx="1054359" cy="701040"/>
            </a:xfrm>
          </p:grpSpPr>
          <p:sp>
            <p:nvSpPr>
              <p:cNvPr id="416" name="Rounded Rectangle"/>
              <p:cNvSpPr/>
              <p:nvPr/>
            </p:nvSpPr>
            <p:spPr>
              <a:xfrm>
                <a:off x="0" y="46187"/>
                <a:ext cx="1054360" cy="582386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 w="57150" cap="flat">
                <a:solidFill>
                  <a:srgbClr val="03A6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17" name="3"/>
              <p:cNvSpPr txBox="1"/>
              <p:nvPr/>
            </p:nvSpPr>
            <p:spPr>
              <a:xfrm>
                <a:off x="102725" y="0"/>
                <a:ext cx="848911" cy="7010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spAutoFit/>
              </a:bodyPr>
              <a:lstStyle>
                <a:lvl1pPr indent="93663">
                  <a:defRPr sz="3400">
                    <a:solidFill>
                      <a:srgbClr val="002060"/>
                    </a:solidFill>
                    <a:latin typeface="Arial Black"/>
                    <a:ea typeface="Arial Black"/>
                    <a:cs typeface="Arial Black"/>
                    <a:sym typeface="Arial Black"/>
                  </a:defRPr>
                </a:lvl1pPr>
              </a:lstStyle>
              <a:p>
                <a:r>
                  <a:t>3</a:t>
                </a:r>
              </a:p>
            </p:txBody>
          </p:sp>
        </p:grpSp>
        <p:sp>
          <p:nvSpPr>
            <p:cNvPr id="419" name="Freeform 20"/>
            <p:cNvSpPr/>
            <p:nvPr/>
          </p:nvSpPr>
          <p:spPr>
            <a:xfrm>
              <a:off x="548310" y="161247"/>
              <a:ext cx="293288" cy="3051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012" y="21600"/>
                  </a:moveTo>
                  <a:lnTo>
                    <a:pt x="13694" y="21600"/>
                  </a:lnTo>
                  <a:lnTo>
                    <a:pt x="13694" y="21479"/>
                  </a:lnTo>
                  <a:lnTo>
                    <a:pt x="12565" y="20031"/>
                  </a:lnTo>
                  <a:lnTo>
                    <a:pt x="12141" y="18463"/>
                  </a:lnTo>
                  <a:lnTo>
                    <a:pt x="12141" y="15687"/>
                  </a:lnTo>
                  <a:lnTo>
                    <a:pt x="12282" y="15687"/>
                  </a:lnTo>
                  <a:lnTo>
                    <a:pt x="13129" y="17859"/>
                  </a:lnTo>
                  <a:lnTo>
                    <a:pt x="13976" y="18704"/>
                  </a:lnTo>
                  <a:lnTo>
                    <a:pt x="14965" y="19307"/>
                  </a:lnTo>
                  <a:lnTo>
                    <a:pt x="16094" y="19669"/>
                  </a:lnTo>
                  <a:lnTo>
                    <a:pt x="16800" y="19790"/>
                  </a:lnTo>
                  <a:lnTo>
                    <a:pt x="17365" y="19911"/>
                  </a:lnTo>
                  <a:lnTo>
                    <a:pt x="18494" y="19669"/>
                  </a:lnTo>
                  <a:lnTo>
                    <a:pt x="19765" y="19187"/>
                  </a:lnTo>
                  <a:lnTo>
                    <a:pt x="19765" y="19066"/>
                  </a:lnTo>
                  <a:lnTo>
                    <a:pt x="21176" y="17256"/>
                  </a:lnTo>
                  <a:lnTo>
                    <a:pt x="21600" y="15204"/>
                  </a:lnTo>
                  <a:lnTo>
                    <a:pt x="21600" y="14601"/>
                  </a:lnTo>
                  <a:lnTo>
                    <a:pt x="21459" y="14118"/>
                  </a:lnTo>
                  <a:lnTo>
                    <a:pt x="21176" y="13032"/>
                  </a:lnTo>
                  <a:lnTo>
                    <a:pt x="19765" y="11222"/>
                  </a:lnTo>
                  <a:lnTo>
                    <a:pt x="19765" y="11343"/>
                  </a:lnTo>
                  <a:lnTo>
                    <a:pt x="16235" y="6999"/>
                  </a:lnTo>
                  <a:lnTo>
                    <a:pt x="16518" y="7120"/>
                  </a:lnTo>
                  <a:lnTo>
                    <a:pt x="13412" y="3741"/>
                  </a:lnTo>
                  <a:lnTo>
                    <a:pt x="10871" y="121"/>
                  </a:lnTo>
                  <a:lnTo>
                    <a:pt x="10729" y="0"/>
                  </a:lnTo>
                  <a:lnTo>
                    <a:pt x="8188" y="3741"/>
                  </a:lnTo>
                  <a:lnTo>
                    <a:pt x="5224" y="7120"/>
                  </a:lnTo>
                  <a:lnTo>
                    <a:pt x="5365" y="6999"/>
                  </a:lnTo>
                  <a:lnTo>
                    <a:pt x="1835" y="11343"/>
                  </a:lnTo>
                  <a:lnTo>
                    <a:pt x="1835" y="11222"/>
                  </a:lnTo>
                  <a:lnTo>
                    <a:pt x="424" y="13032"/>
                  </a:lnTo>
                  <a:lnTo>
                    <a:pt x="0" y="15084"/>
                  </a:lnTo>
                  <a:lnTo>
                    <a:pt x="424" y="17256"/>
                  </a:lnTo>
                  <a:lnTo>
                    <a:pt x="1835" y="19066"/>
                  </a:lnTo>
                  <a:lnTo>
                    <a:pt x="2965" y="19669"/>
                  </a:lnTo>
                  <a:lnTo>
                    <a:pt x="4235" y="19790"/>
                  </a:lnTo>
                  <a:lnTo>
                    <a:pt x="4800" y="19790"/>
                  </a:lnTo>
                  <a:lnTo>
                    <a:pt x="5506" y="19669"/>
                  </a:lnTo>
                  <a:lnTo>
                    <a:pt x="6635" y="19307"/>
                  </a:lnTo>
                  <a:lnTo>
                    <a:pt x="7624" y="18704"/>
                  </a:lnTo>
                  <a:lnTo>
                    <a:pt x="8471" y="17859"/>
                  </a:lnTo>
                  <a:lnTo>
                    <a:pt x="9035" y="16894"/>
                  </a:lnTo>
                  <a:lnTo>
                    <a:pt x="9318" y="15687"/>
                  </a:lnTo>
                  <a:lnTo>
                    <a:pt x="9459" y="15687"/>
                  </a:lnTo>
                  <a:lnTo>
                    <a:pt x="9459" y="18463"/>
                  </a:lnTo>
                  <a:lnTo>
                    <a:pt x="9035" y="20031"/>
                  </a:lnTo>
                  <a:lnTo>
                    <a:pt x="7906" y="21479"/>
                  </a:lnTo>
                  <a:lnTo>
                    <a:pt x="7906" y="21600"/>
                  </a:lnTo>
                  <a:lnTo>
                    <a:pt x="11012" y="21600"/>
                  </a:lnTo>
                </a:path>
              </a:pathLst>
            </a:custGeom>
            <a:blipFill rotWithShape="1">
              <a:blip r:embed="rId2"/>
              <a:srcRect/>
              <a:tile tx="0" ty="0" sx="100000" sy="100000" flip="none" algn="tl"/>
            </a:blipFill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grpSp>
        <p:nvGrpSpPr>
          <p:cNvPr id="423" name="Rektangel med rundade hörn 44"/>
          <p:cNvGrpSpPr/>
          <p:nvPr/>
        </p:nvGrpSpPr>
        <p:grpSpPr>
          <a:xfrm>
            <a:off x="3638167" y="4328850"/>
            <a:ext cx="1106262" cy="608172"/>
            <a:chOff x="0" y="0"/>
            <a:chExt cx="1106260" cy="608171"/>
          </a:xfrm>
        </p:grpSpPr>
        <p:sp>
          <p:nvSpPr>
            <p:cNvPr id="421" name="Rounded Rectangle"/>
            <p:cNvSpPr/>
            <p:nvPr/>
          </p:nvSpPr>
          <p:spPr>
            <a:xfrm>
              <a:off x="0" y="0"/>
              <a:ext cx="1106261" cy="590622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57150" cap="flat">
              <a:solidFill>
                <a:srgbClr val="03A6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/>
              <a:endParaRPr/>
            </a:p>
          </p:txBody>
        </p:sp>
        <p:sp>
          <p:nvSpPr>
            <p:cNvPr id="422" name="4NT"/>
            <p:cNvSpPr txBox="1"/>
            <p:nvPr/>
          </p:nvSpPr>
          <p:spPr>
            <a:xfrm>
              <a:off x="103127" y="8731"/>
              <a:ext cx="900008" cy="5994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2800">
                  <a:latin typeface="Arial Black"/>
                  <a:ea typeface="Arial Black"/>
                  <a:cs typeface="Arial Black"/>
                  <a:sym typeface="Arial Black"/>
                </a:defRPr>
              </a:lvl1pPr>
            </a:lstStyle>
            <a:p>
              <a:r>
                <a:t>4NT</a:t>
              </a:r>
            </a:p>
          </p:txBody>
        </p:sp>
      </p:grpSp>
      <p:grpSp>
        <p:nvGrpSpPr>
          <p:cNvPr id="428" name="Grupp 66"/>
          <p:cNvGrpSpPr/>
          <p:nvPr/>
        </p:nvGrpSpPr>
        <p:grpSpPr>
          <a:xfrm>
            <a:off x="5196787" y="4268634"/>
            <a:ext cx="1054361" cy="701041"/>
            <a:chOff x="0" y="0"/>
            <a:chExt cx="1054359" cy="701040"/>
          </a:xfrm>
        </p:grpSpPr>
        <p:grpSp>
          <p:nvGrpSpPr>
            <p:cNvPr id="426" name="Rektangel med rundade hörn 46"/>
            <p:cNvGrpSpPr/>
            <p:nvPr/>
          </p:nvGrpSpPr>
          <p:grpSpPr>
            <a:xfrm>
              <a:off x="0" y="0"/>
              <a:ext cx="1054360" cy="701041"/>
              <a:chOff x="0" y="0"/>
              <a:chExt cx="1054359" cy="701040"/>
            </a:xfrm>
          </p:grpSpPr>
          <p:sp>
            <p:nvSpPr>
              <p:cNvPr id="424" name="Rounded Rectangle"/>
              <p:cNvSpPr/>
              <p:nvPr/>
            </p:nvSpPr>
            <p:spPr>
              <a:xfrm>
                <a:off x="0" y="46187"/>
                <a:ext cx="1054360" cy="582386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 w="57150" cap="flat">
                <a:solidFill>
                  <a:srgbClr val="03A6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25" name="5"/>
              <p:cNvSpPr txBox="1"/>
              <p:nvPr/>
            </p:nvSpPr>
            <p:spPr>
              <a:xfrm>
                <a:off x="102725" y="0"/>
                <a:ext cx="848911" cy="7010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spAutoFit/>
              </a:bodyPr>
              <a:lstStyle>
                <a:lvl1pPr indent="93663">
                  <a:defRPr sz="3400">
                    <a:solidFill>
                      <a:srgbClr val="CC6600"/>
                    </a:solidFill>
                    <a:latin typeface="Arial Black"/>
                    <a:ea typeface="Arial Black"/>
                    <a:cs typeface="Arial Black"/>
                    <a:sym typeface="Arial Black"/>
                  </a:defRPr>
                </a:lvl1pPr>
              </a:lstStyle>
              <a:p>
                <a:r>
                  <a:t>5</a:t>
                </a:r>
              </a:p>
            </p:txBody>
          </p:sp>
        </p:grpSp>
        <p:sp>
          <p:nvSpPr>
            <p:cNvPr id="427" name="Freeform 22"/>
            <p:cNvSpPr/>
            <p:nvPr/>
          </p:nvSpPr>
          <p:spPr>
            <a:xfrm>
              <a:off x="569850" y="167494"/>
              <a:ext cx="321572" cy="3102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9" y="10800"/>
                  </a:moveTo>
                  <a:lnTo>
                    <a:pt x="3343" y="8426"/>
                  </a:lnTo>
                  <a:lnTo>
                    <a:pt x="6171" y="5815"/>
                  </a:lnTo>
                  <a:lnTo>
                    <a:pt x="8614" y="3086"/>
                  </a:lnTo>
                  <a:lnTo>
                    <a:pt x="10929" y="0"/>
                  </a:lnTo>
                  <a:lnTo>
                    <a:pt x="10800" y="119"/>
                  </a:lnTo>
                  <a:lnTo>
                    <a:pt x="12986" y="3086"/>
                  </a:lnTo>
                  <a:lnTo>
                    <a:pt x="15429" y="5934"/>
                  </a:lnTo>
                  <a:lnTo>
                    <a:pt x="18386" y="8426"/>
                  </a:lnTo>
                  <a:lnTo>
                    <a:pt x="21600" y="10800"/>
                  </a:lnTo>
                  <a:lnTo>
                    <a:pt x="21471" y="10800"/>
                  </a:lnTo>
                  <a:lnTo>
                    <a:pt x="18257" y="13174"/>
                  </a:lnTo>
                  <a:lnTo>
                    <a:pt x="15429" y="15785"/>
                  </a:lnTo>
                  <a:lnTo>
                    <a:pt x="12857" y="18514"/>
                  </a:lnTo>
                  <a:lnTo>
                    <a:pt x="10671" y="21600"/>
                  </a:lnTo>
                  <a:lnTo>
                    <a:pt x="8486" y="18633"/>
                  </a:lnTo>
                  <a:lnTo>
                    <a:pt x="6043" y="15785"/>
                  </a:lnTo>
                  <a:lnTo>
                    <a:pt x="3086" y="13174"/>
                  </a:lnTo>
                  <a:lnTo>
                    <a:pt x="0" y="10800"/>
                  </a:lnTo>
                  <a:lnTo>
                    <a:pt x="129" y="10800"/>
                  </a:lnTo>
                </a:path>
              </a:pathLst>
            </a:custGeom>
            <a:solidFill>
              <a:srgbClr val="FF6600"/>
            </a:solidFill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grpSp>
        <p:nvGrpSpPr>
          <p:cNvPr id="431" name="Rektangel med rundade hörn 44"/>
          <p:cNvGrpSpPr/>
          <p:nvPr/>
        </p:nvGrpSpPr>
        <p:grpSpPr>
          <a:xfrm>
            <a:off x="3665599" y="5027013"/>
            <a:ext cx="1106262" cy="599441"/>
            <a:chOff x="0" y="0"/>
            <a:chExt cx="1106260" cy="599440"/>
          </a:xfrm>
        </p:grpSpPr>
        <p:sp>
          <p:nvSpPr>
            <p:cNvPr id="429" name="Rounded Rectangle"/>
            <p:cNvSpPr/>
            <p:nvPr/>
          </p:nvSpPr>
          <p:spPr>
            <a:xfrm>
              <a:off x="0" y="5924"/>
              <a:ext cx="1106261" cy="561312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57150" cap="flat">
              <a:solidFill>
                <a:srgbClr val="03A6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/>
              <a:endParaRPr/>
            </a:p>
          </p:txBody>
        </p:sp>
        <p:sp>
          <p:nvSpPr>
            <p:cNvPr id="430" name="5NT"/>
            <p:cNvSpPr txBox="1"/>
            <p:nvPr/>
          </p:nvSpPr>
          <p:spPr>
            <a:xfrm>
              <a:off x="101696" y="0"/>
              <a:ext cx="902869" cy="5994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2800">
                  <a:latin typeface="Arial Black"/>
                  <a:ea typeface="Arial Black"/>
                  <a:cs typeface="Arial Black"/>
                  <a:sym typeface="Arial Black"/>
                </a:defRPr>
              </a:lvl1pPr>
            </a:lstStyle>
            <a:p>
              <a:r>
                <a:t>5NT</a:t>
              </a:r>
            </a:p>
          </p:txBody>
        </p:sp>
      </p:grpSp>
      <p:grpSp>
        <p:nvGrpSpPr>
          <p:cNvPr id="436" name="Grupp 71"/>
          <p:cNvGrpSpPr/>
          <p:nvPr/>
        </p:nvGrpSpPr>
        <p:grpSpPr>
          <a:xfrm>
            <a:off x="5187570" y="4951913"/>
            <a:ext cx="1054361" cy="701041"/>
            <a:chOff x="0" y="0"/>
            <a:chExt cx="1054359" cy="701040"/>
          </a:xfrm>
        </p:grpSpPr>
        <p:grpSp>
          <p:nvGrpSpPr>
            <p:cNvPr id="434" name="Rektangel med rundade hörn 46"/>
            <p:cNvGrpSpPr/>
            <p:nvPr/>
          </p:nvGrpSpPr>
          <p:grpSpPr>
            <a:xfrm>
              <a:off x="0" y="0"/>
              <a:ext cx="1054360" cy="701041"/>
              <a:chOff x="0" y="0"/>
              <a:chExt cx="1054359" cy="701040"/>
            </a:xfrm>
          </p:grpSpPr>
          <p:sp>
            <p:nvSpPr>
              <p:cNvPr id="432" name="Rounded Rectangle"/>
              <p:cNvSpPr/>
              <p:nvPr/>
            </p:nvSpPr>
            <p:spPr>
              <a:xfrm>
                <a:off x="0" y="46187"/>
                <a:ext cx="1054360" cy="582386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 w="57150" cap="flat">
                <a:solidFill>
                  <a:srgbClr val="03A6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33" name="6"/>
              <p:cNvSpPr txBox="1"/>
              <p:nvPr/>
            </p:nvSpPr>
            <p:spPr>
              <a:xfrm>
                <a:off x="102725" y="0"/>
                <a:ext cx="848911" cy="7010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spAutoFit/>
              </a:bodyPr>
              <a:lstStyle>
                <a:lvl1pPr indent="93663">
                  <a:defRPr sz="3400">
                    <a:solidFill>
                      <a:srgbClr val="FF0000"/>
                    </a:solidFill>
                    <a:latin typeface="Arial Black"/>
                    <a:ea typeface="Arial Black"/>
                    <a:cs typeface="Arial Black"/>
                    <a:sym typeface="Arial Black"/>
                  </a:defRPr>
                </a:lvl1pPr>
              </a:lstStyle>
              <a:p>
                <a:r>
                  <a:t>6</a:t>
                </a:r>
              </a:p>
            </p:txBody>
          </p:sp>
        </p:grpSp>
        <p:sp>
          <p:nvSpPr>
            <p:cNvPr id="435" name="Freeform 21"/>
            <p:cNvSpPr/>
            <p:nvPr/>
          </p:nvSpPr>
          <p:spPr>
            <a:xfrm>
              <a:off x="550343" y="171444"/>
              <a:ext cx="302129" cy="3085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937" y="21600"/>
                  </a:moveTo>
                  <a:lnTo>
                    <a:pt x="15175" y="16110"/>
                  </a:lnTo>
                  <a:lnTo>
                    <a:pt x="14901" y="16110"/>
                  </a:lnTo>
                  <a:lnTo>
                    <a:pt x="18046" y="12769"/>
                  </a:lnTo>
                  <a:lnTo>
                    <a:pt x="20643" y="8950"/>
                  </a:lnTo>
                  <a:lnTo>
                    <a:pt x="20643" y="9070"/>
                  </a:lnTo>
                  <a:lnTo>
                    <a:pt x="21327" y="7399"/>
                  </a:lnTo>
                  <a:lnTo>
                    <a:pt x="21600" y="5370"/>
                  </a:lnTo>
                  <a:lnTo>
                    <a:pt x="21600" y="4893"/>
                  </a:lnTo>
                  <a:lnTo>
                    <a:pt x="21463" y="4535"/>
                  </a:lnTo>
                  <a:lnTo>
                    <a:pt x="21327" y="3580"/>
                  </a:lnTo>
                  <a:lnTo>
                    <a:pt x="20643" y="1671"/>
                  </a:lnTo>
                  <a:lnTo>
                    <a:pt x="19823" y="955"/>
                  </a:lnTo>
                  <a:lnTo>
                    <a:pt x="18866" y="477"/>
                  </a:lnTo>
                  <a:lnTo>
                    <a:pt x="16678" y="0"/>
                  </a:lnTo>
                  <a:lnTo>
                    <a:pt x="16268" y="0"/>
                  </a:lnTo>
                  <a:lnTo>
                    <a:pt x="14628" y="358"/>
                  </a:lnTo>
                  <a:lnTo>
                    <a:pt x="13671" y="955"/>
                  </a:lnTo>
                  <a:lnTo>
                    <a:pt x="12851" y="1671"/>
                  </a:lnTo>
                  <a:lnTo>
                    <a:pt x="12987" y="1671"/>
                  </a:lnTo>
                  <a:lnTo>
                    <a:pt x="11894" y="4177"/>
                  </a:lnTo>
                  <a:lnTo>
                    <a:pt x="11484" y="4893"/>
                  </a:lnTo>
                  <a:lnTo>
                    <a:pt x="10800" y="5131"/>
                  </a:lnTo>
                  <a:lnTo>
                    <a:pt x="10116" y="4893"/>
                  </a:lnTo>
                  <a:lnTo>
                    <a:pt x="9706" y="4177"/>
                  </a:lnTo>
                  <a:lnTo>
                    <a:pt x="8476" y="1671"/>
                  </a:lnTo>
                  <a:lnTo>
                    <a:pt x="8613" y="1671"/>
                  </a:lnTo>
                  <a:lnTo>
                    <a:pt x="7792" y="955"/>
                  </a:lnTo>
                  <a:lnTo>
                    <a:pt x="6972" y="477"/>
                  </a:lnTo>
                  <a:lnTo>
                    <a:pt x="4785" y="0"/>
                  </a:lnTo>
                  <a:lnTo>
                    <a:pt x="4238" y="0"/>
                  </a:lnTo>
                  <a:lnTo>
                    <a:pt x="3691" y="119"/>
                  </a:lnTo>
                  <a:lnTo>
                    <a:pt x="2734" y="358"/>
                  </a:lnTo>
                  <a:lnTo>
                    <a:pt x="1777" y="955"/>
                  </a:lnTo>
                  <a:lnTo>
                    <a:pt x="957" y="1671"/>
                  </a:lnTo>
                  <a:lnTo>
                    <a:pt x="273" y="3580"/>
                  </a:lnTo>
                  <a:lnTo>
                    <a:pt x="0" y="5370"/>
                  </a:lnTo>
                  <a:lnTo>
                    <a:pt x="137" y="7280"/>
                  </a:lnTo>
                  <a:lnTo>
                    <a:pt x="957" y="9070"/>
                  </a:lnTo>
                  <a:lnTo>
                    <a:pt x="820" y="8950"/>
                  </a:lnTo>
                  <a:lnTo>
                    <a:pt x="3554" y="12650"/>
                  </a:lnTo>
                  <a:lnTo>
                    <a:pt x="6562" y="16110"/>
                  </a:lnTo>
                  <a:lnTo>
                    <a:pt x="6425" y="16110"/>
                  </a:lnTo>
                  <a:lnTo>
                    <a:pt x="10663" y="21600"/>
                  </a:lnTo>
                  <a:lnTo>
                    <a:pt x="10937" y="21600"/>
                  </a:lnTo>
                </a:path>
              </a:pathLst>
            </a:custGeom>
            <a:solidFill>
              <a:srgbClr val="FF0000"/>
            </a:solidFill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sp>
        <p:nvSpPr>
          <p:cNvPr id="437" name="textruta 74"/>
          <p:cNvSpPr txBox="1"/>
          <p:nvPr/>
        </p:nvSpPr>
        <p:spPr>
          <a:xfrm>
            <a:off x="6503037" y="5060039"/>
            <a:ext cx="1598547" cy="3926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ts val="2400"/>
              </a:lnSpc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t>2 kralja</a:t>
            </a:r>
          </a:p>
        </p:txBody>
      </p:sp>
      <p:grpSp>
        <p:nvGrpSpPr>
          <p:cNvPr id="442" name="Grupp 75"/>
          <p:cNvGrpSpPr/>
          <p:nvPr/>
        </p:nvGrpSpPr>
        <p:grpSpPr>
          <a:xfrm>
            <a:off x="3689510" y="5632546"/>
            <a:ext cx="1054361" cy="701041"/>
            <a:chOff x="0" y="0"/>
            <a:chExt cx="1054359" cy="701040"/>
          </a:xfrm>
        </p:grpSpPr>
        <p:grpSp>
          <p:nvGrpSpPr>
            <p:cNvPr id="440" name="Rektangel med rundade hörn 46"/>
            <p:cNvGrpSpPr/>
            <p:nvPr/>
          </p:nvGrpSpPr>
          <p:grpSpPr>
            <a:xfrm>
              <a:off x="0" y="0"/>
              <a:ext cx="1054360" cy="701041"/>
              <a:chOff x="0" y="0"/>
              <a:chExt cx="1054359" cy="701040"/>
            </a:xfrm>
          </p:grpSpPr>
          <p:sp>
            <p:nvSpPr>
              <p:cNvPr id="438" name="Rounded Rectangle"/>
              <p:cNvSpPr/>
              <p:nvPr/>
            </p:nvSpPr>
            <p:spPr>
              <a:xfrm>
                <a:off x="0" y="46187"/>
                <a:ext cx="1054360" cy="582386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 w="57150" cap="flat">
                <a:solidFill>
                  <a:srgbClr val="FF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39" name="7"/>
              <p:cNvSpPr txBox="1"/>
              <p:nvPr/>
            </p:nvSpPr>
            <p:spPr>
              <a:xfrm>
                <a:off x="102725" y="0"/>
                <a:ext cx="848911" cy="7010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spAutoFit/>
              </a:bodyPr>
              <a:lstStyle>
                <a:lvl1pPr indent="93663">
                  <a:defRPr sz="3400">
                    <a:solidFill>
                      <a:srgbClr val="002060"/>
                    </a:solidFill>
                    <a:latin typeface="Arial Black"/>
                    <a:ea typeface="Arial Black"/>
                    <a:cs typeface="Arial Black"/>
                    <a:sym typeface="Arial Black"/>
                  </a:defRPr>
                </a:lvl1pPr>
              </a:lstStyle>
              <a:p>
                <a:r>
                  <a:t>7</a:t>
                </a:r>
              </a:p>
            </p:txBody>
          </p:sp>
        </p:grpSp>
        <p:sp>
          <p:nvSpPr>
            <p:cNvPr id="441" name="Freeform 20"/>
            <p:cNvSpPr/>
            <p:nvPr/>
          </p:nvSpPr>
          <p:spPr>
            <a:xfrm>
              <a:off x="548310" y="161247"/>
              <a:ext cx="293288" cy="3051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012" y="21600"/>
                  </a:moveTo>
                  <a:lnTo>
                    <a:pt x="13694" y="21600"/>
                  </a:lnTo>
                  <a:lnTo>
                    <a:pt x="13694" y="21479"/>
                  </a:lnTo>
                  <a:lnTo>
                    <a:pt x="12565" y="20031"/>
                  </a:lnTo>
                  <a:lnTo>
                    <a:pt x="12141" y="18463"/>
                  </a:lnTo>
                  <a:lnTo>
                    <a:pt x="12141" y="15687"/>
                  </a:lnTo>
                  <a:lnTo>
                    <a:pt x="12282" y="15687"/>
                  </a:lnTo>
                  <a:lnTo>
                    <a:pt x="13129" y="17859"/>
                  </a:lnTo>
                  <a:lnTo>
                    <a:pt x="13976" y="18704"/>
                  </a:lnTo>
                  <a:lnTo>
                    <a:pt x="14965" y="19307"/>
                  </a:lnTo>
                  <a:lnTo>
                    <a:pt x="16094" y="19669"/>
                  </a:lnTo>
                  <a:lnTo>
                    <a:pt x="16800" y="19790"/>
                  </a:lnTo>
                  <a:lnTo>
                    <a:pt x="17365" y="19911"/>
                  </a:lnTo>
                  <a:lnTo>
                    <a:pt x="18494" y="19669"/>
                  </a:lnTo>
                  <a:lnTo>
                    <a:pt x="19765" y="19187"/>
                  </a:lnTo>
                  <a:lnTo>
                    <a:pt x="19765" y="19066"/>
                  </a:lnTo>
                  <a:lnTo>
                    <a:pt x="21176" y="17256"/>
                  </a:lnTo>
                  <a:lnTo>
                    <a:pt x="21600" y="15204"/>
                  </a:lnTo>
                  <a:lnTo>
                    <a:pt x="21600" y="14601"/>
                  </a:lnTo>
                  <a:lnTo>
                    <a:pt x="21459" y="14118"/>
                  </a:lnTo>
                  <a:lnTo>
                    <a:pt x="21176" y="13032"/>
                  </a:lnTo>
                  <a:lnTo>
                    <a:pt x="19765" y="11222"/>
                  </a:lnTo>
                  <a:lnTo>
                    <a:pt x="19765" y="11343"/>
                  </a:lnTo>
                  <a:lnTo>
                    <a:pt x="16235" y="6999"/>
                  </a:lnTo>
                  <a:lnTo>
                    <a:pt x="16518" y="7120"/>
                  </a:lnTo>
                  <a:lnTo>
                    <a:pt x="13412" y="3741"/>
                  </a:lnTo>
                  <a:lnTo>
                    <a:pt x="10871" y="121"/>
                  </a:lnTo>
                  <a:lnTo>
                    <a:pt x="10729" y="0"/>
                  </a:lnTo>
                  <a:lnTo>
                    <a:pt x="8188" y="3741"/>
                  </a:lnTo>
                  <a:lnTo>
                    <a:pt x="5224" y="7120"/>
                  </a:lnTo>
                  <a:lnTo>
                    <a:pt x="5365" y="6999"/>
                  </a:lnTo>
                  <a:lnTo>
                    <a:pt x="1835" y="11343"/>
                  </a:lnTo>
                  <a:lnTo>
                    <a:pt x="1835" y="11222"/>
                  </a:lnTo>
                  <a:lnTo>
                    <a:pt x="424" y="13032"/>
                  </a:lnTo>
                  <a:lnTo>
                    <a:pt x="0" y="15084"/>
                  </a:lnTo>
                  <a:lnTo>
                    <a:pt x="424" y="17256"/>
                  </a:lnTo>
                  <a:lnTo>
                    <a:pt x="1835" y="19066"/>
                  </a:lnTo>
                  <a:lnTo>
                    <a:pt x="2965" y="19669"/>
                  </a:lnTo>
                  <a:lnTo>
                    <a:pt x="4235" y="19790"/>
                  </a:lnTo>
                  <a:lnTo>
                    <a:pt x="4800" y="19790"/>
                  </a:lnTo>
                  <a:lnTo>
                    <a:pt x="5506" y="19669"/>
                  </a:lnTo>
                  <a:lnTo>
                    <a:pt x="6635" y="19307"/>
                  </a:lnTo>
                  <a:lnTo>
                    <a:pt x="7624" y="18704"/>
                  </a:lnTo>
                  <a:lnTo>
                    <a:pt x="8471" y="17859"/>
                  </a:lnTo>
                  <a:lnTo>
                    <a:pt x="9035" y="16894"/>
                  </a:lnTo>
                  <a:lnTo>
                    <a:pt x="9318" y="15687"/>
                  </a:lnTo>
                  <a:lnTo>
                    <a:pt x="9459" y="15687"/>
                  </a:lnTo>
                  <a:lnTo>
                    <a:pt x="9459" y="18463"/>
                  </a:lnTo>
                  <a:lnTo>
                    <a:pt x="9035" y="20031"/>
                  </a:lnTo>
                  <a:lnTo>
                    <a:pt x="7906" y="21479"/>
                  </a:lnTo>
                  <a:lnTo>
                    <a:pt x="7906" y="21600"/>
                  </a:lnTo>
                  <a:lnTo>
                    <a:pt x="11012" y="21600"/>
                  </a:lnTo>
                </a:path>
              </a:pathLst>
            </a:custGeom>
            <a:blipFill rotWithShape="1">
              <a:blip r:embed="rId2"/>
              <a:srcRect/>
              <a:tile tx="0" ty="0" sx="100000" sy="100000" flip="none" algn="tl"/>
            </a:blipFill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sp>
        <p:nvSpPr>
          <p:cNvPr id="443" name="textruta 78"/>
          <p:cNvSpPr txBox="1"/>
          <p:nvPr/>
        </p:nvSpPr>
        <p:spPr>
          <a:xfrm>
            <a:off x="1937134" y="5742792"/>
            <a:ext cx="1598547" cy="4001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r">
              <a:lnSpc>
                <a:spcPts val="2400"/>
              </a:lnSpc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rPr lang="sl-SI" dirty="0"/>
              <a:t>v</a:t>
            </a:r>
            <a:r>
              <a:rPr dirty="0" err="1"/>
              <a:t>eliki</a:t>
            </a:r>
            <a:r>
              <a:rPr dirty="0"/>
              <a:t> slam!</a:t>
            </a:r>
          </a:p>
        </p:txBody>
      </p:sp>
      <p:sp>
        <p:nvSpPr>
          <p:cNvPr id="444" name="textruta 19"/>
          <p:cNvSpPr txBox="1"/>
          <p:nvPr/>
        </p:nvSpPr>
        <p:spPr>
          <a:xfrm>
            <a:off x="2621983" y="924541"/>
            <a:ext cx="1397255" cy="396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000">
                <a:solidFill>
                  <a:srgbClr val="2E75B6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Odpiralec</a:t>
            </a:r>
          </a:p>
        </p:txBody>
      </p:sp>
      <p:sp>
        <p:nvSpPr>
          <p:cNvPr id="445" name="textruta 19"/>
          <p:cNvSpPr txBox="1"/>
          <p:nvPr/>
        </p:nvSpPr>
        <p:spPr>
          <a:xfrm>
            <a:off x="5842570" y="924541"/>
            <a:ext cx="1399541" cy="396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000">
                <a:solidFill>
                  <a:srgbClr val="2E75B6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Odzivalec</a:t>
            </a:r>
          </a:p>
        </p:txBody>
      </p:sp>
      <p:sp>
        <p:nvSpPr>
          <p:cNvPr id="446" name="textruta 64"/>
          <p:cNvSpPr txBox="1"/>
          <p:nvPr/>
        </p:nvSpPr>
        <p:spPr>
          <a:xfrm>
            <a:off x="289711" y="4947874"/>
            <a:ext cx="3382038" cy="4001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 algn="r">
              <a:lnSpc>
                <a:spcPts val="2400"/>
              </a:lnSpc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pPr algn="l"/>
            <a:r>
              <a:rPr dirty="0"/>
              <a:t>blackwood </a:t>
            </a:r>
            <a:r>
              <a:rPr dirty="0" err="1"/>
              <a:t>5NT</a:t>
            </a:r>
            <a:r>
              <a:rPr dirty="0"/>
              <a:t> – </a:t>
            </a:r>
            <a:r>
              <a:rPr dirty="0" err="1"/>
              <a:t>koliko</a:t>
            </a:r>
            <a:r>
              <a:rPr lang="sl-SI" dirty="0"/>
              <a:t> </a:t>
            </a:r>
            <a:r>
              <a:rPr dirty="0" err="1"/>
              <a:t>kraljev</a:t>
            </a:r>
            <a:r>
              <a:rPr dirty="0"/>
              <a:t>?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Rectangle 4"/>
          <p:cNvSpPr txBox="1">
            <a:spLocks noGrp="1"/>
          </p:cNvSpPr>
          <p:nvPr>
            <p:ph type="sldNum" sz="quarter" idx="2"/>
          </p:nvPr>
        </p:nvSpPr>
        <p:spPr>
          <a:xfrm>
            <a:off x="407999" y="6400801"/>
            <a:ext cx="191717" cy="30480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>
              <a:defRPr sz="1400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fld id="{86CB4B4D-7CA3-9044-876B-883B54F8677D}" type="slidenum">
              <a:t>7</a:t>
            </a:fld>
            <a:endParaRPr/>
          </a:p>
        </p:txBody>
      </p:sp>
      <p:sp>
        <p:nvSpPr>
          <p:cNvPr id="449" name="Rubrik 1"/>
          <p:cNvSpPr txBox="1">
            <a:spLocks noGrp="1"/>
          </p:cNvSpPr>
          <p:nvPr>
            <p:ph type="title"/>
          </p:nvPr>
        </p:nvSpPr>
        <p:spPr>
          <a:xfrm>
            <a:off x="292962" y="280285"/>
            <a:ext cx="9241656" cy="784945"/>
          </a:xfrm>
          <a:prstGeom prst="rect">
            <a:avLst/>
          </a:prstGeom>
        </p:spPr>
        <p:txBody>
          <a:bodyPr/>
          <a:lstStyle>
            <a:lvl1pPr>
              <a:defRPr sz="30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</a:lstStyle>
          <a:p>
            <a:r>
              <a:t>Povzetek 10. lekcije</a:t>
            </a:r>
          </a:p>
        </p:txBody>
      </p:sp>
      <p:grpSp>
        <p:nvGrpSpPr>
          <p:cNvPr id="454" name="Grupp 44"/>
          <p:cNvGrpSpPr/>
          <p:nvPr/>
        </p:nvGrpSpPr>
        <p:grpSpPr>
          <a:xfrm>
            <a:off x="1306765" y="1549442"/>
            <a:ext cx="772423" cy="423020"/>
            <a:chOff x="0" y="20900"/>
            <a:chExt cx="772421" cy="423018"/>
          </a:xfrm>
        </p:grpSpPr>
        <p:grpSp>
          <p:nvGrpSpPr>
            <p:cNvPr id="452" name="Rektangel med rundade hörn 46"/>
            <p:cNvGrpSpPr/>
            <p:nvPr/>
          </p:nvGrpSpPr>
          <p:grpSpPr>
            <a:xfrm>
              <a:off x="0" y="20900"/>
              <a:ext cx="772422" cy="423020"/>
              <a:chOff x="0" y="20900"/>
              <a:chExt cx="772421" cy="423018"/>
            </a:xfrm>
          </p:grpSpPr>
          <p:sp>
            <p:nvSpPr>
              <p:cNvPr id="450" name="Rounded Rectangle"/>
              <p:cNvSpPr/>
              <p:nvPr/>
            </p:nvSpPr>
            <p:spPr>
              <a:xfrm>
                <a:off x="0" y="20900"/>
                <a:ext cx="772422" cy="423020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 w="38100" cap="flat">
                <a:solidFill>
                  <a:srgbClr val="FF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3400">
                    <a:solidFill>
                      <a:srgbClr val="03A600"/>
                    </a:solidFill>
                    <a:latin typeface="Arial Black"/>
                    <a:ea typeface="Arial Black"/>
                    <a:cs typeface="Arial Black"/>
                    <a:sym typeface="Arial Black"/>
                  </a:defRPr>
                </a:pPr>
                <a:endParaRPr/>
              </a:p>
            </p:txBody>
          </p:sp>
          <p:sp>
            <p:nvSpPr>
              <p:cNvPr id="451" name="5"/>
              <p:cNvSpPr/>
              <p:nvPr/>
            </p:nvSpPr>
            <p:spPr>
              <a:xfrm>
                <a:off x="39700" y="245550"/>
                <a:ext cx="637583" cy="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36000" tIns="36000" rIns="36000" bIns="36000" numCol="1" anchor="ctr">
                <a:spAutoFit/>
              </a:bodyPr>
              <a:lstStyle>
                <a:lvl1pPr indent="93663">
                  <a:defRPr sz="2400">
                    <a:solidFill>
                      <a:srgbClr val="03A600"/>
                    </a:solidFill>
                    <a:latin typeface="Arial Black"/>
                    <a:ea typeface="Arial Black"/>
                    <a:cs typeface="Arial Black"/>
                    <a:sym typeface="Arial Black"/>
                  </a:defRPr>
                </a:lvl1pPr>
              </a:lstStyle>
              <a:p>
                <a:r>
                  <a:t>5</a:t>
                </a:r>
              </a:p>
            </p:txBody>
          </p:sp>
        </p:grpSp>
        <p:sp>
          <p:nvSpPr>
            <p:cNvPr id="453" name="Freeform 23"/>
            <p:cNvSpPr/>
            <p:nvPr/>
          </p:nvSpPr>
          <p:spPr>
            <a:xfrm>
              <a:off x="389358" y="124069"/>
              <a:ext cx="238875" cy="2217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393" y="21600"/>
                  </a:moveTo>
                  <a:lnTo>
                    <a:pt x="8763" y="21128"/>
                  </a:lnTo>
                  <a:lnTo>
                    <a:pt x="9257" y="20420"/>
                  </a:lnTo>
                  <a:lnTo>
                    <a:pt x="9751" y="19003"/>
                  </a:lnTo>
                  <a:lnTo>
                    <a:pt x="9751" y="16052"/>
                  </a:lnTo>
                  <a:lnTo>
                    <a:pt x="9504" y="15462"/>
                  </a:lnTo>
                  <a:lnTo>
                    <a:pt x="9257" y="15344"/>
                  </a:lnTo>
                  <a:lnTo>
                    <a:pt x="8640" y="15462"/>
                  </a:lnTo>
                  <a:lnTo>
                    <a:pt x="7529" y="16761"/>
                  </a:lnTo>
                  <a:lnTo>
                    <a:pt x="6542" y="17705"/>
                  </a:lnTo>
                  <a:lnTo>
                    <a:pt x="5431" y="18295"/>
                  </a:lnTo>
                  <a:lnTo>
                    <a:pt x="3333" y="18531"/>
                  </a:lnTo>
                  <a:lnTo>
                    <a:pt x="1728" y="17941"/>
                  </a:lnTo>
                  <a:lnTo>
                    <a:pt x="864" y="16997"/>
                  </a:lnTo>
                  <a:lnTo>
                    <a:pt x="370" y="16289"/>
                  </a:lnTo>
                  <a:lnTo>
                    <a:pt x="0" y="14872"/>
                  </a:lnTo>
                  <a:lnTo>
                    <a:pt x="0" y="13102"/>
                  </a:lnTo>
                  <a:lnTo>
                    <a:pt x="370" y="11803"/>
                  </a:lnTo>
                  <a:lnTo>
                    <a:pt x="987" y="10387"/>
                  </a:lnTo>
                  <a:lnTo>
                    <a:pt x="1851" y="9443"/>
                  </a:lnTo>
                  <a:lnTo>
                    <a:pt x="2962" y="8970"/>
                  </a:lnTo>
                  <a:lnTo>
                    <a:pt x="4197" y="8852"/>
                  </a:lnTo>
                  <a:lnTo>
                    <a:pt x="5801" y="9207"/>
                  </a:lnTo>
                  <a:lnTo>
                    <a:pt x="7776" y="10151"/>
                  </a:lnTo>
                  <a:lnTo>
                    <a:pt x="8887" y="10505"/>
                  </a:lnTo>
                  <a:lnTo>
                    <a:pt x="9381" y="10505"/>
                  </a:lnTo>
                  <a:lnTo>
                    <a:pt x="9504" y="9915"/>
                  </a:lnTo>
                  <a:lnTo>
                    <a:pt x="9504" y="9443"/>
                  </a:lnTo>
                  <a:lnTo>
                    <a:pt x="8887" y="8852"/>
                  </a:lnTo>
                  <a:lnTo>
                    <a:pt x="7406" y="7672"/>
                  </a:lnTo>
                  <a:lnTo>
                    <a:pt x="6789" y="6492"/>
                  </a:lnTo>
                  <a:lnTo>
                    <a:pt x="6295" y="5430"/>
                  </a:lnTo>
                  <a:lnTo>
                    <a:pt x="6171" y="4131"/>
                  </a:lnTo>
                  <a:lnTo>
                    <a:pt x="6665" y="2243"/>
                  </a:lnTo>
                  <a:lnTo>
                    <a:pt x="7406" y="1298"/>
                  </a:lnTo>
                  <a:lnTo>
                    <a:pt x="8023" y="708"/>
                  </a:lnTo>
                  <a:lnTo>
                    <a:pt x="9257" y="118"/>
                  </a:lnTo>
                  <a:lnTo>
                    <a:pt x="10245" y="0"/>
                  </a:lnTo>
                  <a:lnTo>
                    <a:pt x="11479" y="0"/>
                  </a:lnTo>
                  <a:lnTo>
                    <a:pt x="12466" y="354"/>
                  </a:lnTo>
                  <a:lnTo>
                    <a:pt x="13577" y="708"/>
                  </a:lnTo>
                  <a:lnTo>
                    <a:pt x="14318" y="1298"/>
                  </a:lnTo>
                  <a:lnTo>
                    <a:pt x="15182" y="2715"/>
                  </a:lnTo>
                  <a:lnTo>
                    <a:pt x="15429" y="3895"/>
                  </a:lnTo>
                  <a:lnTo>
                    <a:pt x="15429" y="4957"/>
                  </a:lnTo>
                  <a:lnTo>
                    <a:pt x="15305" y="5311"/>
                  </a:lnTo>
                  <a:lnTo>
                    <a:pt x="15058" y="6138"/>
                  </a:lnTo>
                  <a:lnTo>
                    <a:pt x="14688" y="6846"/>
                  </a:lnTo>
                  <a:lnTo>
                    <a:pt x="14318" y="7436"/>
                  </a:lnTo>
                  <a:lnTo>
                    <a:pt x="13947" y="7908"/>
                  </a:lnTo>
                  <a:lnTo>
                    <a:pt x="13207" y="8498"/>
                  </a:lnTo>
                  <a:lnTo>
                    <a:pt x="12713" y="8852"/>
                  </a:lnTo>
                  <a:lnTo>
                    <a:pt x="12219" y="9325"/>
                  </a:lnTo>
                  <a:lnTo>
                    <a:pt x="12096" y="9915"/>
                  </a:lnTo>
                  <a:lnTo>
                    <a:pt x="12096" y="10387"/>
                  </a:lnTo>
                  <a:lnTo>
                    <a:pt x="12713" y="10623"/>
                  </a:lnTo>
                  <a:lnTo>
                    <a:pt x="13701" y="10151"/>
                  </a:lnTo>
                  <a:lnTo>
                    <a:pt x="14318" y="9915"/>
                  </a:lnTo>
                  <a:lnTo>
                    <a:pt x="14935" y="9443"/>
                  </a:lnTo>
                  <a:lnTo>
                    <a:pt x="16416" y="9089"/>
                  </a:lnTo>
                  <a:lnTo>
                    <a:pt x="18021" y="8852"/>
                  </a:lnTo>
                  <a:lnTo>
                    <a:pt x="18638" y="8970"/>
                  </a:lnTo>
                  <a:lnTo>
                    <a:pt x="19502" y="9325"/>
                  </a:lnTo>
                  <a:lnTo>
                    <a:pt x="19872" y="9561"/>
                  </a:lnTo>
                  <a:lnTo>
                    <a:pt x="20859" y="10741"/>
                  </a:lnTo>
                  <a:lnTo>
                    <a:pt x="21353" y="11803"/>
                  </a:lnTo>
                  <a:lnTo>
                    <a:pt x="21477" y="12748"/>
                  </a:lnTo>
                  <a:lnTo>
                    <a:pt x="21600" y="14046"/>
                  </a:lnTo>
                  <a:lnTo>
                    <a:pt x="21477" y="15108"/>
                  </a:lnTo>
                  <a:lnTo>
                    <a:pt x="21353" y="15816"/>
                  </a:lnTo>
                  <a:lnTo>
                    <a:pt x="20983" y="16643"/>
                  </a:lnTo>
                  <a:lnTo>
                    <a:pt x="20983" y="16407"/>
                  </a:lnTo>
                  <a:lnTo>
                    <a:pt x="21353" y="15934"/>
                  </a:lnTo>
                  <a:lnTo>
                    <a:pt x="20736" y="16879"/>
                  </a:lnTo>
                  <a:lnTo>
                    <a:pt x="19872" y="17941"/>
                  </a:lnTo>
                  <a:lnTo>
                    <a:pt x="18267" y="18531"/>
                  </a:lnTo>
                  <a:lnTo>
                    <a:pt x="17157" y="18531"/>
                  </a:lnTo>
                  <a:lnTo>
                    <a:pt x="15799" y="18059"/>
                  </a:lnTo>
                  <a:lnTo>
                    <a:pt x="14441" y="17115"/>
                  </a:lnTo>
                  <a:lnTo>
                    <a:pt x="13454" y="16052"/>
                  </a:lnTo>
                  <a:lnTo>
                    <a:pt x="12837" y="15462"/>
                  </a:lnTo>
                  <a:lnTo>
                    <a:pt x="12219" y="15344"/>
                  </a:lnTo>
                  <a:lnTo>
                    <a:pt x="11849" y="15698"/>
                  </a:lnTo>
                  <a:lnTo>
                    <a:pt x="11849" y="18885"/>
                  </a:lnTo>
                  <a:lnTo>
                    <a:pt x="12096" y="19711"/>
                  </a:lnTo>
                  <a:lnTo>
                    <a:pt x="12219" y="20420"/>
                  </a:lnTo>
                  <a:lnTo>
                    <a:pt x="12713" y="21128"/>
                  </a:lnTo>
                  <a:lnTo>
                    <a:pt x="13083" y="21600"/>
                  </a:lnTo>
                  <a:lnTo>
                    <a:pt x="8393" y="21600"/>
                  </a:lnTo>
                </a:path>
              </a:pathLst>
            </a:custGeom>
            <a:solidFill>
              <a:srgbClr val="0CB303"/>
            </a:solidFill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grpSp>
        <p:nvGrpSpPr>
          <p:cNvPr id="459" name="Grupp 49"/>
          <p:cNvGrpSpPr/>
          <p:nvPr/>
        </p:nvGrpSpPr>
        <p:grpSpPr>
          <a:xfrm>
            <a:off x="1303618" y="2005763"/>
            <a:ext cx="770712" cy="432093"/>
            <a:chOff x="0" y="16364"/>
            <a:chExt cx="770710" cy="432091"/>
          </a:xfrm>
        </p:grpSpPr>
        <p:grpSp>
          <p:nvGrpSpPr>
            <p:cNvPr id="457" name="Rektangel med rundade hörn 46"/>
            <p:cNvGrpSpPr/>
            <p:nvPr/>
          </p:nvGrpSpPr>
          <p:grpSpPr>
            <a:xfrm>
              <a:off x="0" y="16364"/>
              <a:ext cx="770711" cy="432092"/>
              <a:chOff x="0" y="16364"/>
              <a:chExt cx="770710" cy="432091"/>
            </a:xfrm>
          </p:grpSpPr>
          <p:sp>
            <p:nvSpPr>
              <p:cNvPr id="455" name="Rounded Rectangle"/>
              <p:cNvSpPr/>
              <p:nvPr/>
            </p:nvSpPr>
            <p:spPr>
              <a:xfrm>
                <a:off x="0" y="16364"/>
                <a:ext cx="770711" cy="432092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 w="38100" cap="flat">
                <a:solidFill>
                  <a:srgbClr val="FF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3400">
                    <a:solidFill>
                      <a:srgbClr val="CC6600"/>
                    </a:solidFill>
                    <a:latin typeface="Arial Black"/>
                    <a:ea typeface="Arial Black"/>
                    <a:cs typeface="Arial Black"/>
                    <a:sym typeface="Arial Black"/>
                  </a:defRPr>
                </a:pPr>
                <a:endParaRPr/>
              </a:p>
            </p:txBody>
          </p:sp>
          <p:sp>
            <p:nvSpPr>
              <p:cNvPr id="456" name="5"/>
              <p:cNvSpPr/>
              <p:nvPr/>
            </p:nvSpPr>
            <p:spPr>
              <a:xfrm>
                <a:off x="40142" y="245549"/>
                <a:ext cx="634987" cy="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36000" tIns="36000" rIns="36000" bIns="36000" numCol="1" anchor="ctr">
                <a:spAutoFit/>
              </a:bodyPr>
              <a:lstStyle>
                <a:lvl1pPr indent="93663">
                  <a:defRPr sz="2400">
                    <a:solidFill>
                      <a:srgbClr val="CC6600"/>
                    </a:solidFill>
                    <a:latin typeface="Arial Black"/>
                    <a:ea typeface="Arial Black"/>
                    <a:cs typeface="Arial Black"/>
                    <a:sym typeface="Arial Black"/>
                  </a:defRPr>
                </a:lvl1pPr>
              </a:lstStyle>
              <a:p>
                <a:r>
                  <a:t>5</a:t>
                </a:r>
              </a:p>
            </p:txBody>
          </p:sp>
        </p:grpSp>
        <p:sp>
          <p:nvSpPr>
            <p:cNvPr id="458" name="Freeform 22"/>
            <p:cNvSpPr/>
            <p:nvPr/>
          </p:nvSpPr>
          <p:spPr>
            <a:xfrm>
              <a:off x="386971" y="122430"/>
              <a:ext cx="228798" cy="2207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9" y="10800"/>
                  </a:moveTo>
                  <a:lnTo>
                    <a:pt x="3343" y="8426"/>
                  </a:lnTo>
                  <a:lnTo>
                    <a:pt x="6171" y="5815"/>
                  </a:lnTo>
                  <a:lnTo>
                    <a:pt x="8614" y="3086"/>
                  </a:lnTo>
                  <a:lnTo>
                    <a:pt x="10929" y="0"/>
                  </a:lnTo>
                  <a:lnTo>
                    <a:pt x="10800" y="119"/>
                  </a:lnTo>
                  <a:lnTo>
                    <a:pt x="12986" y="3086"/>
                  </a:lnTo>
                  <a:lnTo>
                    <a:pt x="15429" y="5934"/>
                  </a:lnTo>
                  <a:lnTo>
                    <a:pt x="18386" y="8426"/>
                  </a:lnTo>
                  <a:lnTo>
                    <a:pt x="21600" y="10800"/>
                  </a:lnTo>
                  <a:lnTo>
                    <a:pt x="21471" y="10800"/>
                  </a:lnTo>
                  <a:lnTo>
                    <a:pt x="18257" y="13174"/>
                  </a:lnTo>
                  <a:lnTo>
                    <a:pt x="15429" y="15785"/>
                  </a:lnTo>
                  <a:lnTo>
                    <a:pt x="12857" y="18514"/>
                  </a:lnTo>
                  <a:lnTo>
                    <a:pt x="10671" y="21600"/>
                  </a:lnTo>
                  <a:lnTo>
                    <a:pt x="8486" y="18633"/>
                  </a:lnTo>
                  <a:lnTo>
                    <a:pt x="6043" y="15785"/>
                  </a:lnTo>
                  <a:lnTo>
                    <a:pt x="3086" y="13174"/>
                  </a:lnTo>
                  <a:lnTo>
                    <a:pt x="0" y="10800"/>
                  </a:lnTo>
                  <a:lnTo>
                    <a:pt x="129" y="10800"/>
                  </a:lnTo>
                </a:path>
              </a:pathLst>
            </a:custGeom>
            <a:solidFill>
              <a:srgbClr val="FF6600"/>
            </a:solidFill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grpSp>
        <p:nvGrpSpPr>
          <p:cNvPr id="464" name="Grupp 68"/>
          <p:cNvGrpSpPr/>
          <p:nvPr/>
        </p:nvGrpSpPr>
        <p:grpSpPr>
          <a:xfrm>
            <a:off x="1291236" y="2505141"/>
            <a:ext cx="766669" cy="420446"/>
            <a:chOff x="0" y="22188"/>
            <a:chExt cx="766668" cy="420444"/>
          </a:xfrm>
        </p:grpSpPr>
        <p:grpSp>
          <p:nvGrpSpPr>
            <p:cNvPr id="462" name="Rektangel med rundade hörn 46"/>
            <p:cNvGrpSpPr/>
            <p:nvPr/>
          </p:nvGrpSpPr>
          <p:grpSpPr>
            <a:xfrm>
              <a:off x="0" y="22188"/>
              <a:ext cx="766669" cy="420445"/>
              <a:chOff x="0" y="22188"/>
              <a:chExt cx="766668" cy="420444"/>
            </a:xfrm>
          </p:grpSpPr>
          <p:sp>
            <p:nvSpPr>
              <p:cNvPr id="460" name="Rounded Rectangle"/>
              <p:cNvSpPr/>
              <p:nvPr/>
            </p:nvSpPr>
            <p:spPr>
              <a:xfrm>
                <a:off x="0" y="22188"/>
                <a:ext cx="766669" cy="420445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 w="38100" cap="flat">
                <a:solidFill>
                  <a:srgbClr val="FF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61" name="5"/>
              <p:cNvSpPr/>
              <p:nvPr/>
            </p:nvSpPr>
            <p:spPr>
              <a:xfrm>
                <a:off x="39573" y="245550"/>
                <a:ext cx="632082" cy="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36000" tIns="36000" rIns="36000" bIns="36000" numCol="1" anchor="ctr">
                <a:spAutoFit/>
              </a:bodyPr>
              <a:lstStyle>
                <a:lvl1pPr indent="93663">
                  <a:defRPr sz="2400">
                    <a:solidFill>
                      <a:srgbClr val="FF0000"/>
                    </a:solidFill>
                    <a:latin typeface="Arial Black"/>
                    <a:ea typeface="Arial Black"/>
                    <a:cs typeface="Arial Black"/>
                    <a:sym typeface="Arial Black"/>
                  </a:defRPr>
                </a:lvl1pPr>
              </a:lstStyle>
              <a:p>
                <a:r>
                  <a:t>5</a:t>
                </a:r>
              </a:p>
            </p:txBody>
          </p:sp>
        </p:grpSp>
        <p:sp>
          <p:nvSpPr>
            <p:cNvPr id="463" name="Freeform 21"/>
            <p:cNvSpPr/>
            <p:nvPr/>
          </p:nvSpPr>
          <p:spPr>
            <a:xfrm>
              <a:off x="397942" y="127123"/>
              <a:ext cx="214965" cy="2195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937" y="21600"/>
                  </a:moveTo>
                  <a:lnTo>
                    <a:pt x="15175" y="16110"/>
                  </a:lnTo>
                  <a:lnTo>
                    <a:pt x="14901" y="16110"/>
                  </a:lnTo>
                  <a:lnTo>
                    <a:pt x="18046" y="12769"/>
                  </a:lnTo>
                  <a:lnTo>
                    <a:pt x="20643" y="8950"/>
                  </a:lnTo>
                  <a:lnTo>
                    <a:pt x="20643" y="9070"/>
                  </a:lnTo>
                  <a:lnTo>
                    <a:pt x="21327" y="7399"/>
                  </a:lnTo>
                  <a:lnTo>
                    <a:pt x="21600" y="5370"/>
                  </a:lnTo>
                  <a:lnTo>
                    <a:pt x="21600" y="4893"/>
                  </a:lnTo>
                  <a:lnTo>
                    <a:pt x="21463" y="4535"/>
                  </a:lnTo>
                  <a:lnTo>
                    <a:pt x="21327" y="3580"/>
                  </a:lnTo>
                  <a:lnTo>
                    <a:pt x="20643" y="1671"/>
                  </a:lnTo>
                  <a:lnTo>
                    <a:pt x="19823" y="955"/>
                  </a:lnTo>
                  <a:lnTo>
                    <a:pt x="18866" y="477"/>
                  </a:lnTo>
                  <a:lnTo>
                    <a:pt x="16678" y="0"/>
                  </a:lnTo>
                  <a:lnTo>
                    <a:pt x="16268" y="0"/>
                  </a:lnTo>
                  <a:lnTo>
                    <a:pt x="14628" y="358"/>
                  </a:lnTo>
                  <a:lnTo>
                    <a:pt x="13671" y="955"/>
                  </a:lnTo>
                  <a:lnTo>
                    <a:pt x="12851" y="1671"/>
                  </a:lnTo>
                  <a:lnTo>
                    <a:pt x="12987" y="1671"/>
                  </a:lnTo>
                  <a:lnTo>
                    <a:pt x="11894" y="4177"/>
                  </a:lnTo>
                  <a:lnTo>
                    <a:pt x="11484" y="4893"/>
                  </a:lnTo>
                  <a:lnTo>
                    <a:pt x="10800" y="5131"/>
                  </a:lnTo>
                  <a:lnTo>
                    <a:pt x="10116" y="4893"/>
                  </a:lnTo>
                  <a:lnTo>
                    <a:pt x="9706" y="4177"/>
                  </a:lnTo>
                  <a:lnTo>
                    <a:pt x="8476" y="1671"/>
                  </a:lnTo>
                  <a:lnTo>
                    <a:pt x="8613" y="1671"/>
                  </a:lnTo>
                  <a:lnTo>
                    <a:pt x="7792" y="955"/>
                  </a:lnTo>
                  <a:lnTo>
                    <a:pt x="6972" y="477"/>
                  </a:lnTo>
                  <a:lnTo>
                    <a:pt x="4785" y="0"/>
                  </a:lnTo>
                  <a:lnTo>
                    <a:pt x="4238" y="0"/>
                  </a:lnTo>
                  <a:lnTo>
                    <a:pt x="3691" y="119"/>
                  </a:lnTo>
                  <a:lnTo>
                    <a:pt x="2734" y="358"/>
                  </a:lnTo>
                  <a:lnTo>
                    <a:pt x="1777" y="955"/>
                  </a:lnTo>
                  <a:lnTo>
                    <a:pt x="957" y="1671"/>
                  </a:lnTo>
                  <a:lnTo>
                    <a:pt x="273" y="3580"/>
                  </a:lnTo>
                  <a:lnTo>
                    <a:pt x="0" y="5370"/>
                  </a:lnTo>
                  <a:lnTo>
                    <a:pt x="137" y="7280"/>
                  </a:lnTo>
                  <a:lnTo>
                    <a:pt x="957" y="9070"/>
                  </a:lnTo>
                  <a:lnTo>
                    <a:pt x="820" y="8950"/>
                  </a:lnTo>
                  <a:lnTo>
                    <a:pt x="3554" y="12650"/>
                  </a:lnTo>
                  <a:lnTo>
                    <a:pt x="6562" y="16110"/>
                  </a:lnTo>
                  <a:lnTo>
                    <a:pt x="6425" y="16110"/>
                  </a:lnTo>
                  <a:lnTo>
                    <a:pt x="10663" y="21600"/>
                  </a:lnTo>
                  <a:lnTo>
                    <a:pt x="10937" y="21600"/>
                  </a:lnTo>
                </a:path>
              </a:pathLst>
            </a:custGeom>
            <a:solidFill>
              <a:srgbClr val="FF0000"/>
            </a:solidFill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grpSp>
        <p:nvGrpSpPr>
          <p:cNvPr id="469" name="Grupp 73"/>
          <p:cNvGrpSpPr/>
          <p:nvPr/>
        </p:nvGrpSpPr>
        <p:grpSpPr>
          <a:xfrm>
            <a:off x="1287523" y="2992916"/>
            <a:ext cx="782220" cy="423022"/>
            <a:chOff x="0" y="20899"/>
            <a:chExt cx="782219" cy="423020"/>
          </a:xfrm>
        </p:grpSpPr>
        <p:grpSp>
          <p:nvGrpSpPr>
            <p:cNvPr id="467" name="Rektangel med rundade hörn 46"/>
            <p:cNvGrpSpPr/>
            <p:nvPr/>
          </p:nvGrpSpPr>
          <p:grpSpPr>
            <a:xfrm>
              <a:off x="0" y="20899"/>
              <a:ext cx="782220" cy="423022"/>
              <a:chOff x="0" y="20899"/>
              <a:chExt cx="782219" cy="423020"/>
            </a:xfrm>
          </p:grpSpPr>
          <p:sp>
            <p:nvSpPr>
              <p:cNvPr id="465" name="Rounded Rectangle"/>
              <p:cNvSpPr/>
              <p:nvPr/>
            </p:nvSpPr>
            <p:spPr>
              <a:xfrm>
                <a:off x="0" y="20899"/>
                <a:ext cx="782220" cy="423022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 w="38100" cap="flat">
                <a:solidFill>
                  <a:srgbClr val="FF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66" name="5"/>
              <p:cNvSpPr/>
              <p:nvPr/>
            </p:nvSpPr>
            <p:spPr>
              <a:xfrm>
                <a:off x="39699" y="245550"/>
                <a:ext cx="647381" cy="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36000" tIns="36000" rIns="36000" bIns="36000" numCol="1" anchor="ctr">
                <a:spAutoFit/>
              </a:bodyPr>
              <a:lstStyle>
                <a:lvl1pPr indent="93663">
                  <a:defRPr sz="2400">
                    <a:solidFill>
                      <a:srgbClr val="002060"/>
                    </a:solidFill>
                    <a:latin typeface="Arial Black"/>
                    <a:ea typeface="Arial Black"/>
                    <a:cs typeface="Arial Black"/>
                    <a:sym typeface="Arial Black"/>
                  </a:defRPr>
                </a:lvl1pPr>
              </a:lstStyle>
              <a:p>
                <a:r>
                  <a:t>5</a:t>
                </a:r>
              </a:p>
            </p:txBody>
          </p:sp>
        </p:grpSp>
        <p:sp>
          <p:nvSpPr>
            <p:cNvPr id="468" name="Freeform 20"/>
            <p:cNvSpPr/>
            <p:nvPr/>
          </p:nvSpPr>
          <p:spPr>
            <a:xfrm>
              <a:off x="398450" y="120719"/>
              <a:ext cx="208675" cy="2171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012" y="21600"/>
                  </a:moveTo>
                  <a:lnTo>
                    <a:pt x="13694" y="21600"/>
                  </a:lnTo>
                  <a:lnTo>
                    <a:pt x="13694" y="21479"/>
                  </a:lnTo>
                  <a:lnTo>
                    <a:pt x="12565" y="20031"/>
                  </a:lnTo>
                  <a:lnTo>
                    <a:pt x="12141" y="18463"/>
                  </a:lnTo>
                  <a:lnTo>
                    <a:pt x="12141" y="15687"/>
                  </a:lnTo>
                  <a:lnTo>
                    <a:pt x="12282" y="15687"/>
                  </a:lnTo>
                  <a:lnTo>
                    <a:pt x="13129" y="17859"/>
                  </a:lnTo>
                  <a:lnTo>
                    <a:pt x="13976" y="18704"/>
                  </a:lnTo>
                  <a:lnTo>
                    <a:pt x="14965" y="19307"/>
                  </a:lnTo>
                  <a:lnTo>
                    <a:pt x="16094" y="19669"/>
                  </a:lnTo>
                  <a:lnTo>
                    <a:pt x="16800" y="19790"/>
                  </a:lnTo>
                  <a:lnTo>
                    <a:pt x="17365" y="19911"/>
                  </a:lnTo>
                  <a:lnTo>
                    <a:pt x="18494" y="19669"/>
                  </a:lnTo>
                  <a:lnTo>
                    <a:pt x="19765" y="19187"/>
                  </a:lnTo>
                  <a:lnTo>
                    <a:pt x="19765" y="19066"/>
                  </a:lnTo>
                  <a:lnTo>
                    <a:pt x="21176" y="17256"/>
                  </a:lnTo>
                  <a:lnTo>
                    <a:pt x="21600" y="15204"/>
                  </a:lnTo>
                  <a:lnTo>
                    <a:pt x="21600" y="14601"/>
                  </a:lnTo>
                  <a:lnTo>
                    <a:pt x="21459" y="14118"/>
                  </a:lnTo>
                  <a:lnTo>
                    <a:pt x="21176" y="13032"/>
                  </a:lnTo>
                  <a:lnTo>
                    <a:pt x="19765" y="11222"/>
                  </a:lnTo>
                  <a:lnTo>
                    <a:pt x="19765" y="11343"/>
                  </a:lnTo>
                  <a:lnTo>
                    <a:pt x="16235" y="6999"/>
                  </a:lnTo>
                  <a:lnTo>
                    <a:pt x="16518" y="7120"/>
                  </a:lnTo>
                  <a:lnTo>
                    <a:pt x="13412" y="3741"/>
                  </a:lnTo>
                  <a:lnTo>
                    <a:pt x="10871" y="121"/>
                  </a:lnTo>
                  <a:lnTo>
                    <a:pt x="10729" y="0"/>
                  </a:lnTo>
                  <a:lnTo>
                    <a:pt x="8188" y="3741"/>
                  </a:lnTo>
                  <a:lnTo>
                    <a:pt x="5224" y="7120"/>
                  </a:lnTo>
                  <a:lnTo>
                    <a:pt x="5365" y="6999"/>
                  </a:lnTo>
                  <a:lnTo>
                    <a:pt x="1835" y="11343"/>
                  </a:lnTo>
                  <a:lnTo>
                    <a:pt x="1835" y="11222"/>
                  </a:lnTo>
                  <a:lnTo>
                    <a:pt x="424" y="13032"/>
                  </a:lnTo>
                  <a:lnTo>
                    <a:pt x="0" y="15084"/>
                  </a:lnTo>
                  <a:lnTo>
                    <a:pt x="424" y="17256"/>
                  </a:lnTo>
                  <a:lnTo>
                    <a:pt x="1835" y="19066"/>
                  </a:lnTo>
                  <a:lnTo>
                    <a:pt x="2965" y="19669"/>
                  </a:lnTo>
                  <a:lnTo>
                    <a:pt x="4235" y="19790"/>
                  </a:lnTo>
                  <a:lnTo>
                    <a:pt x="4800" y="19790"/>
                  </a:lnTo>
                  <a:lnTo>
                    <a:pt x="5506" y="19669"/>
                  </a:lnTo>
                  <a:lnTo>
                    <a:pt x="6635" y="19307"/>
                  </a:lnTo>
                  <a:lnTo>
                    <a:pt x="7624" y="18704"/>
                  </a:lnTo>
                  <a:lnTo>
                    <a:pt x="8471" y="17859"/>
                  </a:lnTo>
                  <a:lnTo>
                    <a:pt x="9035" y="16894"/>
                  </a:lnTo>
                  <a:lnTo>
                    <a:pt x="9318" y="15687"/>
                  </a:lnTo>
                  <a:lnTo>
                    <a:pt x="9459" y="15687"/>
                  </a:lnTo>
                  <a:lnTo>
                    <a:pt x="9459" y="18463"/>
                  </a:lnTo>
                  <a:lnTo>
                    <a:pt x="9035" y="20031"/>
                  </a:lnTo>
                  <a:lnTo>
                    <a:pt x="7906" y="21479"/>
                  </a:lnTo>
                  <a:lnTo>
                    <a:pt x="7906" y="21600"/>
                  </a:lnTo>
                  <a:lnTo>
                    <a:pt x="11012" y="21600"/>
                  </a:lnTo>
                </a:path>
              </a:pathLst>
            </a:custGeom>
            <a:blipFill rotWithShape="1">
              <a:blip r:embed="rId2"/>
              <a:srcRect/>
              <a:tile tx="0" ty="0" sx="100000" sy="100000" flip="none" algn="tl"/>
            </a:blipFill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sp>
        <p:nvSpPr>
          <p:cNvPr id="470" name="textruta 78"/>
          <p:cNvSpPr txBox="1"/>
          <p:nvPr/>
        </p:nvSpPr>
        <p:spPr>
          <a:xfrm>
            <a:off x="1264532" y="1021187"/>
            <a:ext cx="3399326" cy="4001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000">
                <a:solidFill>
                  <a:srgbClr val="2E75B6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rPr lang="sl-SI" dirty="0"/>
              <a:t>O</a:t>
            </a:r>
            <a:r>
              <a:rPr dirty="0" err="1"/>
              <a:t>dgovori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blackwood 4</a:t>
            </a:r>
            <a:r>
              <a:rPr lang="sl-SI" dirty="0"/>
              <a:t> </a:t>
            </a:r>
            <a:r>
              <a:rPr dirty="0"/>
              <a:t>NT</a:t>
            </a:r>
          </a:p>
        </p:txBody>
      </p:sp>
      <p:sp>
        <p:nvSpPr>
          <p:cNvPr id="471" name="Rak 79"/>
          <p:cNvSpPr/>
          <p:nvPr/>
        </p:nvSpPr>
        <p:spPr>
          <a:xfrm>
            <a:off x="1143976" y="1452387"/>
            <a:ext cx="4671609" cy="1509"/>
          </a:xfrm>
          <a:prstGeom prst="line">
            <a:avLst/>
          </a:prstGeom>
          <a:ln w="28575">
            <a:solidFill>
              <a:srgbClr val="BFBFBF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472" name="Rak 80"/>
          <p:cNvSpPr/>
          <p:nvPr/>
        </p:nvSpPr>
        <p:spPr>
          <a:xfrm>
            <a:off x="1159216" y="3506739"/>
            <a:ext cx="4671609" cy="1509"/>
          </a:xfrm>
          <a:prstGeom prst="line">
            <a:avLst/>
          </a:prstGeom>
          <a:ln w="28575">
            <a:solidFill>
              <a:srgbClr val="BFBFBF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grpSp>
        <p:nvGrpSpPr>
          <p:cNvPr id="477" name="Grupp 14"/>
          <p:cNvGrpSpPr/>
          <p:nvPr/>
        </p:nvGrpSpPr>
        <p:grpSpPr>
          <a:xfrm>
            <a:off x="1331150" y="4207850"/>
            <a:ext cx="772423" cy="423020"/>
            <a:chOff x="0" y="20900"/>
            <a:chExt cx="772421" cy="423018"/>
          </a:xfrm>
        </p:grpSpPr>
        <p:grpSp>
          <p:nvGrpSpPr>
            <p:cNvPr id="475" name="Rektangel med rundade hörn 46"/>
            <p:cNvGrpSpPr/>
            <p:nvPr/>
          </p:nvGrpSpPr>
          <p:grpSpPr>
            <a:xfrm>
              <a:off x="0" y="20900"/>
              <a:ext cx="772422" cy="423020"/>
              <a:chOff x="0" y="20900"/>
              <a:chExt cx="772421" cy="423018"/>
            </a:xfrm>
          </p:grpSpPr>
          <p:sp>
            <p:nvSpPr>
              <p:cNvPr id="473" name="Rounded Rectangle"/>
              <p:cNvSpPr/>
              <p:nvPr/>
            </p:nvSpPr>
            <p:spPr>
              <a:xfrm>
                <a:off x="0" y="20900"/>
                <a:ext cx="772422" cy="423020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 w="38100" cap="flat">
                <a:solidFill>
                  <a:srgbClr val="FF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3400">
                    <a:solidFill>
                      <a:srgbClr val="03A600"/>
                    </a:solidFill>
                    <a:latin typeface="Arial Black"/>
                    <a:ea typeface="Arial Black"/>
                    <a:cs typeface="Arial Black"/>
                    <a:sym typeface="Arial Black"/>
                  </a:defRPr>
                </a:pPr>
                <a:endParaRPr/>
              </a:p>
            </p:txBody>
          </p:sp>
          <p:sp>
            <p:nvSpPr>
              <p:cNvPr id="474" name="6"/>
              <p:cNvSpPr/>
              <p:nvPr/>
            </p:nvSpPr>
            <p:spPr>
              <a:xfrm>
                <a:off x="39699" y="245550"/>
                <a:ext cx="637583" cy="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36000" tIns="36000" rIns="36000" bIns="36000" numCol="1" anchor="ctr">
                <a:spAutoFit/>
              </a:bodyPr>
              <a:lstStyle>
                <a:lvl1pPr indent="93663">
                  <a:defRPr sz="2400">
                    <a:solidFill>
                      <a:srgbClr val="03A600"/>
                    </a:solidFill>
                    <a:latin typeface="Arial Black"/>
                    <a:ea typeface="Arial Black"/>
                    <a:cs typeface="Arial Black"/>
                    <a:sym typeface="Arial Black"/>
                  </a:defRPr>
                </a:lvl1pPr>
              </a:lstStyle>
              <a:p>
                <a:r>
                  <a:t>6</a:t>
                </a:r>
              </a:p>
            </p:txBody>
          </p:sp>
        </p:grpSp>
        <p:sp>
          <p:nvSpPr>
            <p:cNvPr id="476" name="Freeform 23"/>
            <p:cNvSpPr/>
            <p:nvPr/>
          </p:nvSpPr>
          <p:spPr>
            <a:xfrm>
              <a:off x="389358" y="124069"/>
              <a:ext cx="238875" cy="2217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393" y="21600"/>
                  </a:moveTo>
                  <a:lnTo>
                    <a:pt x="8763" y="21128"/>
                  </a:lnTo>
                  <a:lnTo>
                    <a:pt x="9257" y="20420"/>
                  </a:lnTo>
                  <a:lnTo>
                    <a:pt x="9751" y="19003"/>
                  </a:lnTo>
                  <a:lnTo>
                    <a:pt x="9751" y="16052"/>
                  </a:lnTo>
                  <a:lnTo>
                    <a:pt x="9504" y="15462"/>
                  </a:lnTo>
                  <a:lnTo>
                    <a:pt x="9257" y="15344"/>
                  </a:lnTo>
                  <a:lnTo>
                    <a:pt x="8640" y="15462"/>
                  </a:lnTo>
                  <a:lnTo>
                    <a:pt x="7529" y="16761"/>
                  </a:lnTo>
                  <a:lnTo>
                    <a:pt x="6542" y="17705"/>
                  </a:lnTo>
                  <a:lnTo>
                    <a:pt x="5431" y="18295"/>
                  </a:lnTo>
                  <a:lnTo>
                    <a:pt x="3333" y="18531"/>
                  </a:lnTo>
                  <a:lnTo>
                    <a:pt x="1728" y="17941"/>
                  </a:lnTo>
                  <a:lnTo>
                    <a:pt x="864" y="16997"/>
                  </a:lnTo>
                  <a:lnTo>
                    <a:pt x="370" y="16289"/>
                  </a:lnTo>
                  <a:lnTo>
                    <a:pt x="0" y="14872"/>
                  </a:lnTo>
                  <a:lnTo>
                    <a:pt x="0" y="13102"/>
                  </a:lnTo>
                  <a:lnTo>
                    <a:pt x="370" y="11803"/>
                  </a:lnTo>
                  <a:lnTo>
                    <a:pt x="987" y="10387"/>
                  </a:lnTo>
                  <a:lnTo>
                    <a:pt x="1851" y="9443"/>
                  </a:lnTo>
                  <a:lnTo>
                    <a:pt x="2962" y="8970"/>
                  </a:lnTo>
                  <a:lnTo>
                    <a:pt x="4197" y="8852"/>
                  </a:lnTo>
                  <a:lnTo>
                    <a:pt x="5801" y="9207"/>
                  </a:lnTo>
                  <a:lnTo>
                    <a:pt x="7776" y="10151"/>
                  </a:lnTo>
                  <a:lnTo>
                    <a:pt x="8887" y="10505"/>
                  </a:lnTo>
                  <a:lnTo>
                    <a:pt x="9381" y="10505"/>
                  </a:lnTo>
                  <a:lnTo>
                    <a:pt x="9504" y="9915"/>
                  </a:lnTo>
                  <a:lnTo>
                    <a:pt x="9504" y="9443"/>
                  </a:lnTo>
                  <a:lnTo>
                    <a:pt x="8887" y="8852"/>
                  </a:lnTo>
                  <a:lnTo>
                    <a:pt x="7406" y="7672"/>
                  </a:lnTo>
                  <a:lnTo>
                    <a:pt x="6789" y="6492"/>
                  </a:lnTo>
                  <a:lnTo>
                    <a:pt x="6295" y="5430"/>
                  </a:lnTo>
                  <a:lnTo>
                    <a:pt x="6171" y="4131"/>
                  </a:lnTo>
                  <a:lnTo>
                    <a:pt x="6665" y="2243"/>
                  </a:lnTo>
                  <a:lnTo>
                    <a:pt x="7406" y="1298"/>
                  </a:lnTo>
                  <a:lnTo>
                    <a:pt x="8023" y="708"/>
                  </a:lnTo>
                  <a:lnTo>
                    <a:pt x="9257" y="118"/>
                  </a:lnTo>
                  <a:lnTo>
                    <a:pt x="10245" y="0"/>
                  </a:lnTo>
                  <a:lnTo>
                    <a:pt x="11479" y="0"/>
                  </a:lnTo>
                  <a:lnTo>
                    <a:pt x="12466" y="354"/>
                  </a:lnTo>
                  <a:lnTo>
                    <a:pt x="13577" y="708"/>
                  </a:lnTo>
                  <a:lnTo>
                    <a:pt x="14318" y="1298"/>
                  </a:lnTo>
                  <a:lnTo>
                    <a:pt x="15182" y="2715"/>
                  </a:lnTo>
                  <a:lnTo>
                    <a:pt x="15429" y="3895"/>
                  </a:lnTo>
                  <a:lnTo>
                    <a:pt x="15429" y="4957"/>
                  </a:lnTo>
                  <a:lnTo>
                    <a:pt x="15305" y="5311"/>
                  </a:lnTo>
                  <a:lnTo>
                    <a:pt x="15058" y="6138"/>
                  </a:lnTo>
                  <a:lnTo>
                    <a:pt x="14688" y="6846"/>
                  </a:lnTo>
                  <a:lnTo>
                    <a:pt x="14318" y="7436"/>
                  </a:lnTo>
                  <a:lnTo>
                    <a:pt x="13947" y="7908"/>
                  </a:lnTo>
                  <a:lnTo>
                    <a:pt x="13207" y="8498"/>
                  </a:lnTo>
                  <a:lnTo>
                    <a:pt x="12713" y="8852"/>
                  </a:lnTo>
                  <a:lnTo>
                    <a:pt x="12219" y="9325"/>
                  </a:lnTo>
                  <a:lnTo>
                    <a:pt x="12096" y="9915"/>
                  </a:lnTo>
                  <a:lnTo>
                    <a:pt x="12096" y="10387"/>
                  </a:lnTo>
                  <a:lnTo>
                    <a:pt x="12713" y="10623"/>
                  </a:lnTo>
                  <a:lnTo>
                    <a:pt x="13701" y="10151"/>
                  </a:lnTo>
                  <a:lnTo>
                    <a:pt x="14318" y="9915"/>
                  </a:lnTo>
                  <a:lnTo>
                    <a:pt x="14935" y="9443"/>
                  </a:lnTo>
                  <a:lnTo>
                    <a:pt x="16416" y="9089"/>
                  </a:lnTo>
                  <a:lnTo>
                    <a:pt x="18021" y="8852"/>
                  </a:lnTo>
                  <a:lnTo>
                    <a:pt x="18638" y="8970"/>
                  </a:lnTo>
                  <a:lnTo>
                    <a:pt x="19502" y="9325"/>
                  </a:lnTo>
                  <a:lnTo>
                    <a:pt x="19872" y="9561"/>
                  </a:lnTo>
                  <a:lnTo>
                    <a:pt x="20859" y="10741"/>
                  </a:lnTo>
                  <a:lnTo>
                    <a:pt x="21353" y="11803"/>
                  </a:lnTo>
                  <a:lnTo>
                    <a:pt x="21477" y="12748"/>
                  </a:lnTo>
                  <a:lnTo>
                    <a:pt x="21600" y="14046"/>
                  </a:lnTo>
                  <a:lnTo>
                    <a:pt x="21477" y="15108"/>
                  </a:lnTo>
                  <a:lnTo>
                    <a:pt x="21353" y="15816"/>
                  </a:lnTo>
                  <a:lnTo>
                    <a:pt x="20983" y="16643"/>
                  </a:lnTo>
                  <a:lnTo>
                    <a:pt x="20983" y="16407"/>
                  </a:lnTo>
                  <a:lnTo>
                    <a:pt x="21353" y="15934"/>
                  </a:lnTo>
                  <a:lnTo>
                    <a:pt x="20736" y="16879"/>
                  </a:lnTo>
                  <a:lnTo>
                    <a:pt x="19872" y="17941"/>
                  </a:lnTo>
                  <a:lnTo>
                    <a:pt x="18267" y="18531"/>
                  </a:lnTo>
                  <a:lnTo>
                    <a:pt x="17157" y="18531"/>
                  </a:lnTo>
                  <a:lnTo>
                    <a:pt x="15799" y="18059"/>
                  </a:lnTo>
                  <a:lnTo>
                    <a:pt x="14441" y="17115"/>
                  </a:lnTo>
                  <a:lnTo>
                    <a:pt x="13454" y="16052"/>
                  </a:lnTo>
                  <a:lnTo>
                    <a:pt x="12837" y="15462"/>
                  </a:lnTo>
                  <a:lnTo>
                    <a:pt x="12219" y="15344"/>
                  </a:lnTo>
                  <a:lnTo>
                    <a:pt x="11849" y="15698"/>
                  </a:lnTo>
                  <a:lnTo>
                    <a:pt x="11849" y="18885"/>
                  </a:lnTo>
                  <a:lnTo>
                    <a:pt x="12096" y="19711"/>
                  </a:lnTo>
                  <a:lnTo>
                    <a:pt x="12219" y="20420"/>
                  </a:lnTo>
                  <a:lnTo>
                    <a:pt x="12713" y="21128"/>
                  </a:lnTo>
                  <a:lnTo>
                    <a:pt x="13083" y="21600"/>
                  </a:lnTo>
                  <a:lnTo>
                    <a:pt x="8393" y="21600"/>
                  </a:lnTo>
                </a:path>
              </a:pathLst>
            </a:custGeom>
            <a:solidFill>
              <a:srgbClr val="0CB303"/>
            </a:solidFill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grpSp>
        <p:nvGrpSpPr>
          <p:cNvPr id="482" name="Grupp 7"/>
          <p:cNvGrpSpPr/>
          <p:nvPr/>
        </p:nvGrpSpPr>
        <p:grpSpPr>
          <a:xfrm>
            <a:off x="1328001" y="4691050"/>
            <a:ext cx="770712" cy="432093"/>
            <a:chOff x="0" y="16364"/>
            <a:chExt cx="770710" cy="432091"/>
          </a:xfrm>
        </p:grpSpPr>
        <p:grpSp>
          <p:nvGrpSpPr>
            <p:cNvPr id="480" name="Rektangel med rundade hörn 46"/>
            <p:cNvGrpSpPr/>
            <p:nvPr/>
          </p:nvGrpSpPr>
          <p:grpSpPr>
            <a:xfrm>
              <a:off x="0" y="16364"/>
              <a:ext cx="770711" cy="432092"/>
              <a:chOff x="0" y="16364"/>
              <a:chExt cx="770710" cy="432091"/>
            </a:xfrm>
          </p:grpSpPr>
          <p:sp>
            <p:nvSpPr>
              <p:cNvPr id="478" name="Rounded Rectangle"/>
              <p:cNvSpPr/>
              <p:nvPr/>
            </p:nvSpPr>
            <p:spPr>
              <a:xfrm>
                <a:off x="0" y="16364"/>
                <a:ext cx="770711" cy="432092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 w="38100" cap="flat">
                <a:solidFill>
                  <a:srgbClr val="FF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3400">
                    <a:solidFill>
                      <a:srgbClr val="CC6600"/>
                    </a:solidFill>
                    <a:latin typeface="Arial Black"/>
                    <a:ea typeface="Arial Black"/>
                    <a:cs typeface="Arial Black"/>
                    <a:sym typeface="Arial Black"/>
                  </a:defRPr>
                </a:pPr>
                <a:endParaRPr/>
              </a:p>
            </p:txBody>
          </p:sp>
          <p:sp>
            <p:nvSpPr>
              <p:cNvPr id="479" name="6"/>
              <p:cNvSpPr/>
              <p:nvPr/>
            </p:nvSpPr>
            <p:spPr>
              <a:xfrm>
                <a:off x="40142" y="245549"/>
                <a:ext cx="634987" cy="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36000" tIns="36000" rIns="36000" bIns="36000" numCol="1" anchor="ctr">
                <a:spAutoFit/>
              </a:bodyPr>
              <a:lstStyle>
                <a:lvl1pPr indent="93663">
                  <a:defRPr sz="2400">
                    <a:solidFill>
                      <a:srgbClr val="CC6600"/>
                    </a:solidFill>
                    <a:latin typeface="Arial Black"/>
                    <a:ea typeface="Arial Black"/>
                    <a:cs typeface="Arial Black"/>
                    <a:sym typeface="Arial Black"/>
                  </a:defRPr>
                </a:lvl1pPr>
              </a:lstStyle>
              <a:p>
                <a:r>
                  <a:t>6</a:t>
                </a:r>
              </a:p>
            </p:txBody>
          </p:sp>
        </p:grpSp>
        <p:sp>
          <p:nvSpPr>
            <p:cNvPr id="481" name="Freeform 22"/>
            <p:cNvSpPr/>
            <p:nvPr/>
          </p:nvSpPr>
          <p:spPr>
            <a:xfrm>
              <a:off x="386971" y="122430"/>
              <a:ext cx="228798" cy="2207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9" y="10800"/>
                  </a:moveTo>
                  <a:lnTo>
                    <a:pt x="3343" y="8426"/>
                  </a:lnTo>
                  <a:lnTo>
                    <a:pt x="6171" y="5815"/>
                  </a:lnTo>
                  <a:lnTo>
                    <a:pt x="8614" y="3086"/>
                  </a:lnTo>
                  <a:lnTo>
                    <a:pt x="10929" y="0"/>
                  </a:lnTo>
                  <a:lnTo>
                    <a:pt x="10800" y="119"/>
                  </a:lnTo>
                  <a:lnTo>
                    <a:pt x="12986" y="3086"/>
                  </a:lnTo>
                  <a:lnTo>
                    <a:pt x="15429" y="5934"/>
                  </a:lnTo>
                  <a:lnTo>
                    <a:pt x="18386" y="8426"/>
                  </a:lnTo>
                  <a:lnTo>
                    <a:pt x="21600" y="10800"/>
                  </a:lnTo>
                  <a:lnTo>
                    <a:pt x="21471" y="10800"/>
                  </a:lnTo>
                  <a:lnTo>
                    <a:pt x="18257" y="13174"/>
                  </a:lnTo>
                  <a:lnTo>
                    <a:pt x="15429" y="15785"/>
                  </a:lnTo>
                  <a:lnTo>
                    <a:pt x="12857" y="18514"/>
                  </a:lnTo>
                  <a:lnTo>
                    <a:pt x="10671" y="21600"/>
                  </a:lnTo>
                  <a:lnTo>
                    <a:pt x="8486" y="18633"/>
                  </a:lnTo>
                  <a:lnTo>
                    <a:pt x="6043" y="15785"/>
                  </a:lnTo>
                  <a:lnTo>
                    <a:pt x="3086" y="13174"/>
                  </a:lnTo>
                  <a:lnTo>
                    <a:pt x="0" y="10800"/>
                  </a:lnTo>
                  <a:lnTo>
                    <a:pt x="129" y="10800"/>
                  </a:lnTo>
                </a:path>
              </a:pathLst>
            </a:custGeom>
            <a:solidFill>
              <a:srgbClr val="FF6600"/>
            </a:solidFill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grpSp>
        <p:nvGrpSpPr>
          <p:cNvPr id="487" name="Grupp 6"/>
          <p:cNvGrpSpPr/>
          <p:nvPr/>
        </p:nvGrpSpPr>
        <p:grpSpPr>
          <a:xfrm>
            <a:off x="1315619" y="5190428"/>
            <a:ext cx="766670" cy="420446"/>
            <a:chOff x="0" y="22188"/>
            <a:chExt cx="766668" cy="420444"/>
          </a:xfrm>
        </p:grpSpPr>
        <p:grpSp>
          <p:nvGrpSpPr>
            <p:cNvPr id="485" name="Rektangel med rundade hörn 46"/>
            <p:cNvGrpSpPr/>
            <p:nvPr/>
          </p:nvGrpSpPr>
          <p:grpSpPr>
            <a:xfrm>
              <a:off x="0" y="22188"/>
              <a:ext cx="766669" cy="420445"/>
              <a:chOff x="0" y="22188"/>
              <a:chExt cx="766668" cy="420444"/>
            </a:xfrm>
          </p:grpSpPr>
          <p:sp>
            <p:nvSpPr>
              <p:cNvPr id="483" name="Rounded Rectangle"/>
              <p:cNvSpPr/>
              <p:nvPr/>
            </p:nvSpPr>
            <p:spPr>
              <a:xfrm>
                <a:off x="0" y="22188"/>
                <a:ext cx="766669" cy="420445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 w="38100" cap="flat">
                <a:solidFill>
                  <a:srgbClr val="FF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84" name="6"/>
              <p:cNvSpPr/>
              <p:nvPr/>
            </p:nvSpPr>
            <p:spPr>
              <a:xfrm>
                <a:off x="39573" y="245550"/>
                <a:ext cx="632082" cy="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36000" tIns="36000" rIns="36000" bIns="36000" numCol="1" anchor="ctr">
                <a:spAutoFit/>
              </a:bodyPr>
              <a:lstStyle>
                <a:lvl1pPr indent="93663">
                  <a:defRPr sz="2400">
                    <a:solidFill>
                      <a:srgbClr val="FF0000"/>
                    </a:solidFill>
                    <a:latin typeface="Arial Black"/>
                    <a:ea typeface="Arial Black"/>
                    <a:cs typeface="Arial Black"/>
                    <a:sym typeface="Arial Black"/>
                  </a:defRPr>
                </a:lvl1pPr>
              </a:lstStyle>
              <a:p>
                <a:r>
                  <a:t>6</a:t>
                </a:r>
              </a:p>
            </p:txBody>
          </p:sp>
        </p:grpSp>
        <p:sp>
          <p:nvSpPr>
            <p:cNvPr id="486" name="Freeform 21"/>
            <p:cNvSpPr/>
            <p:nvPr/>
          </p:nvSpPr>
          <p:spPr>
            <a:xfrm>
              <a:off x="397942" y="127123"/>
              <a:ext cx="214965" cy="2195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937" y="21600"/>
                  </a:moveTo>
                  <a:lnTo>
                    <a:pt x="15175" y="16110"/>
                  </a:lnTo>
                  <a:lnTo>
                    <a:pt x="14901" y="16110"/>
                  </a:lnTo>
                  <a:lnTo>
                    <a:pt x="18046" y="12769"/>
                  </a:lnTo>
                  <a:lnTo>
                    <a:pt x="20643" y="8950"/>
                  </a:lnTo>
                  <a:lnTo>
                    <a:pt x="20643" y="9070"/>
                  </a:lnTo>
                  <a:lnTo>
                    <a:pt x="21327" y="7399"/>
                  </a:lnTo>
                  <a:lnTo>
                    <a:pt x="21600" y="5370"/>
                  </a:lnTo>
                  <a:lnTo>
                    <a:pt x="21600" y="4893"/>
                  </a:lnTo>
                  <a:lnTo>
                    <a:pt x="21463" y="4535"/>
                  </a:lnTo>
                  <a:lnTo>
                    <a:pt x="21327" y="3580"/>
                  </a:lnTo>
                  <a:lnTo>
                    <a:pt x="20643" y="1671"/>
                  </a:lnTo>
                  <a:lnTo>
                    <a:pt x="19823" y="955"/>
                  </a:lnTo>
                  <a:lnTo>
                    <a:pt x="18866" y="477"/>
                  </a:lnTo>
                  <a:lnTo>
                    <a:pt x="16678" y="0"/>
                  </a:lnTo>
                  <a:lnTo>
                    <a:pt x="16268" y="0"/>
                  </a:lnTo>
                  <a:lnTo>
                    <a:pt x="14628" y="358"/>
                  </a:lnTo>
                  <a:lnTo>
                    <a:pt x="13671" y="955"/>
                  </a:lnTo>
                  <a:lnTo>
                    <a:pt x="12851" y="1671"/>
                  </a:lnTo>
                  <a:lnTo>
                    <a:pt x="12987" y="1671"/>
                  </a:lnTo>
                  <a:lnTo>
                    <a:pt x="11894" y="4177"/>
                  </a:lnTo>
                  <a:lnTo>
                    <a:pt x="11484" y="4893"/>
                  </a:lnTo>
                  <a:lnTo>
                    <a:pt x="10800" y="5131"/>
                  </a:lnTo>
                  <a:lnTo>
                    <a:pt x="10116" y="4893"/>
                  </a:lnTo>
                  <a:lnTo>
                    <a:pt x="9706" y="4177"/>
                  </a:lnTo>
                  <a:lnTo>
                    <a:pt x="8476" y="1671"/>
                  </a:lnTo>
                  <a:lnTo>
                    <a:pt x="8613" y="1671"/>
                  </a:lnTo>
                  <a:lnTo>
                    <a:pt x="7792" y="955"/>
                  </a:lnTo>
                  <a:lnTo>
                    <a:pt x="6972" y="477"/>
                  </a:lnTo>
                  <a:lnTo>
                    <a:pt x="4785" y="0"/>
                  </a:lnTo>
                  <a:lnTo>
                    <a:pt x="4238" y="0"/>
                  </a:lnTo>
                  <a:lnTo>
                    <a:pt x="3691" y="119"/>
                  </a:lnTo>
                  <a:lnTo>
                    <a:pt x="2734" y="358"/>
                  </a:lnTo>
                  <a:lnTo>
                    <a:pt x="1777" y="955"/>
                  </a:lnTo>
                  <a:lnTo>
                    <a:pt x="957" y="1671"/>
                  </a:lnTo>
                  <a:lnTo>
                    <a:pt x="273" y="3580"/>
                  </a:lnTo>
                  <a:lnTo>
                    <a:pt x="0" y="5370"/>
                  </a:lnTo>
                  <a:lnTo>
                    <a:pt x="137" y="7280"/>
                  </a:lnTo>
                  <a:lnTo>
                    <a:pt x="957" y="9070"/>
                  </a:lnTo>
                  <a:lnTo>
                    <a:pt x="820" y="8950"/>
                  </a:lnTo>
                  <a:lnTo>
                    <a:pt x="3554" y="12650"/>
                  </a:lnTo>
                  <a:lnTo>
                    <a:pt x="6562" y="16110"/>
                  </a:lnTo>
                  <a:lnTo>
                    <a:pt x="6425" y="16110"/>
                  </a:lnTo>
                  <a:lnTo>
                    <a:pt x="10663" y="21600"/>
                  </a:lnTo>
                  <a:lnTo>
                    <a:pt x="10937" y="21600"/>
                  </a:lnTo>
                </a:path>
              </a:pathLst>
            </a:custGeom>
            <a:solidFill>
              <a:srgbClr val="FF0000"/>
            </a:solidFill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grpSp>
        <p:nvGrpSpPr>
          <p:cNvPr id="492" name="Grupp 5"/>
          <p:cNvGrpSpPr/>
          <p:nvPr/>
        </p:nvGrpSpPr>
        <p:grpSpPr>
          <a:xfrm>
            <a:off x="1311908" y="5678205"/>
            <a:ext cx="782220" cy="423022"/>
            <a:chOff x="0" y="20899"/>
            <a:chExt cx="782219" cy="423020"/>
          </a:xfrm>
        </p:grpSpPr>
        <p:grpSp>
          <p:nvGrpSpPr>
            <p:cNvPr id="490" name="Rektangel med rundade hörn 46"/>
            <p:cNvGrpSpPr/>
            <p:nvPr/>
          </p:nvGrpSpPr>
          <p:grpSpPr>
            <a:xfrm>
              <a:off x="0" y="20899"/>
              <a:ext cx="782220" cy="423022"/>
              <a:chOff x="0" y="20899"/>
              <a:chExt cx="782219" cy="423020"/>
            </a:xfrm>
          </p:grpSpPr>
          <p:sp>
            <p:nvSpPr>
              <p:cNvPr id="488" name="Rounded Rectangle"/>
              <p:cNvSpPr/>
              <p:nvPr/>
            </p:nvSpPr>
            <p:spPr>
              <a:xfrm>
                <a:off x="0" y="20899"/>
                <a:ext cx="782220" cy="423022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 w="38100" cap="flat">
                <a:solidFill>
                  <a:srgbClr val="FF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89" name="6"/>
              <p:cNvSpPr/>
              <p:nvPr/>
            </p:nvSpPr>
            <p:spPr>
              <a:xfrm>
                <a:off x="39699" y="245550"/>
                <a:ext cx="647381" cy="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36000" tIns="36000" rIns="36000" bIns="36000" numCol="1" anchor="ctr">
                <a:spAutoFit/>
              </a:bodyPr>
              <a:lstStyle>
                <a:lvl1pPr indent="93663">
                  <a:defRPr sz="2400">
                    <a:solidFill>
                      <a:srgbClr val="002060"/>
                    </a:solidFill>
                    <a:latin typeface="Arial Black"/>
                    <a:ea typeface="Arial Black"/>
                    <a:cs typeface="Arial Black"/>
                    <a:sym typeface="Arial Black"/>
                  </a:defRPr>
                </a:lvl1pPr>
              </a:lstStyle>
              <a:p>
                <a:r>
                  <a:t>6</a:t>
                </a:r>
              </a:p>
            </p:txBody>
          </p:sp>
        </p:grpSp>
        <p:sp>
          <p:nvSpPr>
            <p:cNvPr id="491" name="Freeform 20"/>
            <p:cNvSpPr/>
            <p:nvPr/>
          </p:nvSpPr>
          <p:spPr>
            <a:xfrm>
              <a:off x="398450" y="120719"/>
              <a:ext cx="208675" cy="2171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012" y="21600"/>
                  </a:moveTo>
                  <a:lnTo>
                    <a:pt x="13694" y="21600"/>
                  </a:lnTo>
                  <a:lnTo>
                    <a:pt x="13694" y="21479"/>
                  </a:lnTo>
                  <a:lnTo>
                    <a:pt x="12565" y="20031"/>
                  </a:lnTo>
                  <a:lnTo>
                    <a:pt x="12141" y="18463"/>
                  </a:lnTo>
                  <a:lnTo>
                    <a:pt x="12141" y="15687"/>
                  </a:lnTo>
                  <a:lnTo>
                    <a:pt x="12282" y="15687"/>
                  </a:lnTo>
                  <a:lnTo>
                    <a:pt x="13129" y="17859"/>
                  </a:lnTo>
                  <a:lnTo>
                    <a:pt x="13976" y="18704"/>
                  </a:lnTo>
                  <a:lnTo>
                    <a:pt x="14965" y="19307"/>
                  </a:lnTo>
                  <a:lnTo>
                    <a:pt x="16094" y="19669"/>
                  </a:lnTo>
                  <a:lnTo>
                    <a:pt x="16800" y="19790"/>
                  </a:lnTo>
                  <a:lnTo>
                    <a:pt x="17365" y="19911"/>
                  </a:lnTo>
                  <a:lnTo>
                    <a:pt x="18494" y="19669"/>
                  </a:lnTo>
                  <a:lnTo>
                    <a:pt x="19765" y="19187"/>
                  </a:lnTo>
                  <a:lnTo>
                    <a:pt x="19765" y="19066"/>
                  </a:lnTo>
                  <a:lnTo>
                    <a:pt x="21176" y="17256"/>
                  </a:lnTo>
                  <a:lnTo>
                    <a:pt x="21600" y="15204"/>
                  </a:lnTo>
                  <a:lnTo>
                    <a:pt x="21600" y="14601"/>
                  </a:lnTo>
                  <a:lnTo>
                    <a:pt x="21459" y="14118"/>
                  </a:lnTo>
                  <a:lnTo>
                    <a:pt x="21176" y="13032"/>
                  </a:lnTo>
                  <a:lnTo>
                    <a:pt x="19765" y="11222"/>
                  </a:lnTo>
                  <a:lnTo>
                    <a:pt x="19765" y="11343"/>
                  </a:lnTo>
                  <a:lnTo>
                    <a:pt x="16235" y="6999"/>
                  </a:lnTo>
                  <a:lnTo>
                    <a:pt x="16518" y="7120"/>
                  </a:lnTo>
                  <a:lnTo>
                    <a:pt x="13412" y="3741"/>
                  </a:lnTo>
                  <a:lnTo>
                    <a:pt x="10871" y="121"/>
                  </a:lnTo>
                  <a:lnTo>
                    <a:pt x="10729" y="0"/>
                  </a:lnTo>
                  <a:lnTo>
                    <a:pt x="8188" y="3741"/>
                  </a:lnTo>
                  <a:lnTo>
                    <a:pt x="5224" y="7120"/>
                  </a:lnTo>
                  <a:lnTo>
                    <a:pt x="5365" y="6999"/>
                  </a:lnTo>
                  <a:lnTo>
                    <a:pt x="1835" y="11343"/>
                  </a:lnTo>
                  <a:lnTo>
                    <a:pt x="1835" y="11222"/>
                  </a:lnTo>
                  <a:lnTo>
                    <a:pt x="424" y="13032"/>
                  </a:lnTo>
                  <a:lnTo>
                    <a:pt x="0" y="15084"/>
                  </a:lnTo>
                  <a:lnTo>
                    <a:pt x="424" y="17256"/>
                  </a:lnTo>
                  <a:lnTo>
                    <a:pt x="1835" y="19066"/>
                  </a:lnTo>
                  <a:lnTo>
                    <a:pt x="2965" y="19669"/>
                  </a:lnTo>
                  <a:lnTo>
                    <a:pt x="4235" y="19790"/>
                  </a:lnTo>
                  <a:lnTo>
                    <a:pt x="4800" y="19790"/>
                  </a:lnTo>
                  <a:lnTo>
                    <a:pt x="5506" y="19669"/>
                  </a:lnTo>
                  <a:lnTo>
                    <a:pt x="6635" y="19307"/>
                  </a:lnTo>
                  <a:lnTo>
                    <a:pt x="7624" y="18704"/>
                  </a:lnTo>
                  <a:lnTo>
                    <a:pt x="8471" y="17859"/>
                  </a:lnTo>
                  <a:lnTo>
                    <a:pt x="9035" y="16894"/>
                  </a:lnTo>
                  <a:lnTo>
                    <a:pt x="9318" y="15687"/>
                  </a:lnTo>
                  <a:lnTo>
                    <a:pt x="9459" y="15687"/>
                  </a:lnTo>
                  <a:lnTo>
                    <a:pt x="9459" y="18463"/>
                  </a:lnTo>
                  <a:lnTo>
                    <a:pt x="9035" y="20031"/>
                  </a:lnTo>
                  <a:lnTo>
                    <a:pt x="7906" y="21479"/>
                  </a:lnTo>
                  <a:lnTo>
                    <a:pt x="7906" y="21600"/>
                  </a:lnTo>
                  <a:lnTo>
                    <a:pt x="11012" y="21600"/>
                  </a:lnTo>
                </a:path>
              </a:pathLst>
            </a:custGeom>
            <a:blipFill rotWithShape="1">
              <a:blip r:embed="rId2"/>
              <a:srcRect/>
              <a:tile tx="0" ty="0" sx="100000" sy="100000" flip="none" algn="tl"/>
            </a:blipFill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sp>
        <p:nvSpPr>
          <p:cNvPr id="493" name="Rak 102"/>
          <p:cNvSpPr/>
          <p:nvPr/>
        </p:nvSpPr>
        <p:spPr>
          <a:xfrm>
            <a:off x="1168360" y="4137675"/>
            <a:ext cx="4671609" cy="1509"/>
          </a:xfrm>
          <a:prstGeom prst="line">
            <a:avLst/>
          </a:prstGeom>
          <a:ln w="28575">
            <a:solidFill>
              <a:srgbClr val="BFBFBF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494" name="Rak 103"/>
          <p:cNvSpPr/>
          <p:nvPr/>
        </p:nvSpPr>
        <p:spPr>
          <a:xfrm>
            <a:off x="1183600" y="6192027"/>
            <a:ext cx="4671609" cy="1509"/>
          </a:xfrm>
          <a:prstGeom prst="line">
            <a:avLst/>
          </a:prstGeom>
          <a:ln w="28575">
            <a:solidFill>
              <a:srgbClr val="BFBFBF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495" name="textruta 104"/>
          <p:cNvSpPr txBox="1"/>
          <p:nvPr/>
        </p:nvSpPr>
        <p:spPr>
          <a:xfrm>
            <a:off x="6702535" y="4788239"/>
            <a:ext cx="2450610" cy="1477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>
                <a:latin typeface="Montserrat Bold"/>
                <a:ea typeface="Montserrat Bold"/>
                <a:cs typeface="Montserrat Bold"/>
                <a:sym typeface="Montserrat Bold"/>
              </a:defRPr>
            </a:pPr>
            <a:r>
              <a:rPr dirty="0" err="1"/>
              <a:t>Pozor</a:t>
            </a:r>
            <a:r>
              <a:rPr dirty="0"/>
              <a:t>! </a:t>
            </a:r>
            <a:r>
              <a:rPr dirty="0">
                <a:latin typeface="Montserrat Regular"/>
                <a:ea typeface="Montserrat Regular"/>
                <a:cs typeface="Montserrat Regular"/>
                <a:sym typeface="Montserrat Regular"/>
              </a:rPr>
              <a:t>Po </a:t>
            </a:r>
            <a:r>
              <a:rPr dirty="0" err="1">
                <a:latin typeface="Montserrat Regular"/>
                <a:ea typeface="Montserrat Regular"/>
                <a:cs typeface="Montserrat Regular"/>
                <a:sym typeface="Montserrat Regular"/>
              </a:rPr>
              <a:t>kraljih</a:t>
            </a:r>
            <a:r>
              <a:rPr dirty="0">
                <a:latin typeface="Montserrat Regular"/>
                <a:ea typeface="Montserrat Regular"/>
                <a:cs typeface="Montserrat Regular"/>
                <a:sym typeface="Montserrat Regular"/>
              </a:rPr>
              <a:t> </a:t>
            </a:r>
            <a:r>
              <a:rPr dirty="0" err="1">
                <a:latin typeface="Montserrat Regular"/>
                <a:ea typeface="Montserrat Regular"/>
                <a:cs typeface="Montserrat Regular"/>
                <a:sym typeface="Montserrat Regular"/>
              </a:rPr>
              <a:t>lahko</a:t>
            </a:r>
            <a:r>
              <a:rPr dirty="0">
                <a:latin typeface="Montserrat Regular"/>
                <a:ea typeface="Montserrat Regular"/>
                <a:cs typeface="Montserrat Regular"/>
                <a:sym typeface="Montserrat Regular"/>
              </a:rPr>
              <a:t> </a:t>
            </a:r>
            <a:r>
              <a:rPr dirty="0" err="1">
                <a:latin typeface="Montserrat Regular"/>
                <a:ea typeface="Montserrat Regular"/>
                <a:cs typeface="Montserrat Regular"/>
                <a:sym typeface="Montserrat Regular"/>
              </a:rPr>
              <a:t>vprašamo</a:t>
            </a:r>
            <a:r>
              <a:rPr dirty="0">
                <a:latin typeface="Montserrat Regular"/>
                <a:ea typeface="Montserrat Regular"/>
                <a:cs typeface="Montserrat Regular"/>
                <a:sym typeface="Montserrat Regular"/>
              </a:rPr>
              <a:t> le, </a:t>
            </a:r>
            <a:r>
              <a:rPr dirty="0" err="1">
                <a:latin typeface="Montserrat Regular"/>
                <a:ea typeface="Montserrat Regular"/>
                <a:cs typeface="Montserrat Regular"/>
                <a:sym typeface="Montserrat Regular"/>
              </a:rPr>
              <a:t>kadar</a:t>
            </a:r>
            <a:r>
              <a:rPr dirty="0">
                <a:latin typeface="Montserrat Regular"/>
                <a:ea typeface="Montserrat Regular"/>
                <a:cs typeface="Montserrat Regular"/>
                <a:sym typeface="Montserrat Regular"/>
              </a:rPr>
              <a:t> </a:t>
            </a:r>
            <a:r>
              <a:rPr dirty="0" err="1">
                <a:latin typeface="Montserrat Regular"/>
                <a:ea typeface="Montserrat Regular"/>
                <a:cs typeface="Montserrat Regular"/>
                <a:sym typeface="Montserrat Regular"/>
              </a:rPr>
              <a:t>imamo</a:t>
            </a:r>
            <a:r>
              <a:rPr dirty="0">
                <a:latin typeface="Montserrat Regular"/>
                <a:ea typeface="Montserrat Regular"/>
                <a:cs typeface="Montserrat Regular"/>
                <a:sym typeface="Montserrat Regular"/>
              </a:rPr>
              <a:t> </a:t>
            </a:r>
            <a:r>
              <a:rPr dirty="0" err="1">
                <a:latin typeface="Montserrat Regular"/>
                <a:ea typeface="Montserrat Regular"/>
                <a:cs typeface="Montserrat Regular"/>
                <a:sym typeface="Montserrat Regular"/>
              </a:rPr>
              <a:t>vse</a:t>
            </a:r>
            <a:r>
              <a:rPr dirty="0">
                <a:latin typeface="Montserrat Regular"/>
                <a:ea typeface="Montserrat Regular"/>
                <a:cs typeface="Montserrat Regular"/>
                <a:sym typeface="Montserrat Regular"/>
              </a:rPr>
              <a:t> </a:t>
            </a:r>
            <a:r>
              <a:rPr dirty="0" err="1">
                <a:latin typeface="Montserrat Regular"/>
                <a:ea typeface="Montserrat Regular"/>
                <a:cs typeface="Montserrat Regular"/>
                <a:sym typeface="Montserrat Regular"/>
              </a:rPr>
              <a:t>ase</a:t>
            </a:r>
            <a:r>
              <a:rPr dirty="0">
                <a:latin typeface="Montserrat Regular"/>
                <a:ea typeface="Montserrat Regular"/>
                <a:cs typeface="Montserrat Regular"/>
                <a:sym typeface="Montserrat Regular"/>
              </a:rPr>
              <a:t> in </a:t>
            </a:r>
            <a:r>
              <a:rPr dirty="0" err="1">
                <a:latin typeface="Montserrat Regular"/>
                <a:ea typeface="Montserrat Regular"/>
                <a:cs typeface="Montserrat Regular"/>
                <a:sym typeface="Montserrat Regular"/>
              </a:rPr>
              <a:t>želimo</a:t>
            </a:r>
            <a:r>
              <a:rPr dirty="0">
                <a:latin typeface="Montserrat Regular"/>
                <a:ea typeface="Montserrat Regular"/>
                <a:cs typeface="Montserrat Regular"/>
                <a:sym typeface="Montserrat Regular"/>
              </a:rPr>
              <a:t> </a:t>
            </a:r>
            <a:r>
              <a:rPr dirty="0" err="1">
                <a:latin typeface="Montserrat Regular"/>
                <a:ea typeface="Montserrat Regular"/>
                <a:cs typeface="Montserrat Regular"/>
                <a:sym typeface="Montserrat Regular"/>
              </a:rPr>
              <a:t>igrati</a:t>
            </a:r>
            <a:r>
              <a:rPr dirty="0">
                <a:latin typeface="Montserrat Regular"/>
                <a:ea typeface="Montserrat Regular"/>
                <a:cs typeface="Montserrat Regular"/>
                <a:sym typeface="Montserrat Regular"/>
              </a:rPr>
              <a:t> </a:t>
            </a:r>
            <a:r>
              <a:rPr dirty="0" err="1">
                <a:latin typeface="Montserrat Regular"/>
                <a:ea typeface="Montserrat Regular"/>
                <a:cs typeface="Montserrat Regular"/>
                <a:sym typeface="Montserrat Regular"/>
              </a:rPr>
              <a:t>veliki</a:t>
            </a:r>
            <a:r>
              <a:rPr dirty="0">
                <a:latin typeface="Montserrat Regular"/>
                <a:ea typeface="Montserrat Regular"/>
                <a:cs typeface="Montserrat Regular"/>
                <a:sym typeface="Montserrat Regular"/>
              </a:rPr>
              <a:t> slam</a:t>
            </a:r>
            <a:r>
              <a:rPr lang="sl-SI" dirty="0">
                <a:latin typeface="Montserrat Regular"/>
                <a:ea typeface="Montserrat Regular"/>
                <a:cs typeface="Montserrat Regular"/>
                <a:sym typeface="Montserrat Regular"/>
              </a:rPr>
              <a:t>.</a:t>
            </a:r>
            <a:endParaRPr dirty="0">
              <a:latin typeface="Montserrat Regular"/>
              <a:ea typeface="Montserrat Regular"/>
              <a:cs typeface="Montserrat Regular"/>
              <a:sym typeface="Montserrat Regular"/>
            </a:endParaRPr>
          </a:p>
        </p:txBody>
      </p:sp>
      <p:sp>
        <p:nvSpPr>
          <p:cNvPr id="496" name="textruta 78"/>
          <p:cNvSpPr txBox="1"/>
          <p:nvPr/>
        </p:nvSpPr>
        <p:spPr>
          <a:xfrm>
            <a:off x="1264532" y="3626913"/>
            <a:ext cx="3399326" cy="4001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000">
                <a:solidFill>
                  <a:srgbClr val="2E75B6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rPr lang="sl-SI" dirty="0"/>
              <a:t>O</a:t>
            </a:r>
            <a:r>
              <a:rPr dirty="0" err="1"/>
              <a:t>dgovori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blackwood 5</a:t>
            </a:r>
            <a:r>
              <a:rPr lang="sl-SI" dirty="0"/>
              <a:t> </a:t>
            </a:r>
            <a:r>
              <a:rPr dirty="0"/>
              <a:t>NT</a:t>
            </a:r>
          </a:p>
        </p:txBody>
      </p:sp>
      <p:sp>
        <p:nvSpPr>
          <p:cNvPr id="497" name="textruta 20"/>
          <p:cNvSpPr txBox="1"/>
          <p:nvPr/>
        </p:nvSpPr>
        <p:spPr>
          <a:xfrm>
            <a:off x="2245904" y="1527314"/>
            <a:ext cx="2498233" cy="3926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ts val="2400"/>
              </a:lnSpc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t>0 ali 4 asi</a:t>
            </a:r>
          </a:p>
        </p:txBody>
      </p:sp>
      <p:sp>
        <p:nvSpPr>
          <p:cNvPr id="498" name="textruta 20"/>
          <p:cNvSpPr txBox="1"/>
          <p:nvPr/>
        </p:nvSpPr>
        <p:spPr>
          <a:xfrm>
            <a:off x="2270288" y="2031086"/>
            <a:ext cx="2498233" cy="3926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ts val="2400"/>
              </a:lnSpc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t>1 as</a:t>
            </a:r>
          </a:p>
        </p:txBody>
      </p:sp>
      <p:sp>
        <p:nvSpPr>
          <p:cNvPr id="499" name="textruta 20"/>
          <p:cNvSpPr txBox="1"/>
          <p:nvPr/>
        </p:nvSpPr>
        <p:spPr>
          <a:xfrm>
            <a:off x="2270288" y="2534859"/>
            <a:ext cx="2498233" cy="3926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ts val="2400"/>
              </a:lnSpc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t>2 asa</a:t>
            </a:r>
          </a:p>
        </p:txBody>
      </p:sp>
      <p:sp>
        <p:nvSpPr>
          <p:cNvPr id="500" name="textruta 20"/>
          <p:cNvSpPr txBox="1"/>
          <p:nvPr/>
        </p:nvSpPr>
        <p:spPr>
          <a:xfrm>
            <a:off x="2270288" y="2998616"/>
            <a:ext cx="2498233" cy="3926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ts val="2400"/>
              </a:lnSpc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t>3 asi</a:t>
            </a:r>
          </a:p>
        </p:txBody>
      </p:sp>
      <p:sp>
        <p:nvSpPr>
          <p:cNvPr id="501" name="textruta 20"/>
          <p:cNvSpPr txBox="1"/>
          <p:nvPr/>
        </p:nvSpPr>
        <p:spPr>
          <a:xfrm>
            <a:off x="2270288" y="4236170"/>
            <a:ext cx="2498233" cy="3926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ts val="2400"/>
              </a:lnSpc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t>0 ali 4 kralji</a:t>
            </a:r>
          </a:p>
        </p:txBody>
      </p:sp>
      <p:sp>
        <p:nvSpPr>
          <p:cNvPr id="502" name="textruta 20"/>
          <p:cNvSpPr txBox="1"/>
          <p:nvPr/>
        </p:nvSpPr>
        <p:spPr>
          <a:xfrm>
            <a:off x="2270288" y="4653808"/>
            <a:ext cx="2498233" cy="3926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ts val="2400"/>
              </a:lnSpc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t>1 kralj</a:t>
            </a:r>
          </a:p>
        </p:txBody>
      </p:sp>
      <p:sp>
        <p:nvSpPr>
          <p:cNvPr id="503" name="textruta 20"/>
          <p:cNvSpPr txBox="1"/>
          <p:nvPr/>
        </p:nvSpPr>
        <p:spPr>
          <a:xfrm>
            <a:off x="2270288" y="5166076"/>
            <a:ext cx="2498233" cy="3926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ts val="2400"/>
              </a:lnSpc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t>2 kralja</a:t>
            </a:r>
          </a:p>
        </p:txBody>
      </p:sp>
      <p:sp>
        <p:nvSpPr>
          <p:cNvPr id="504" name="textruta 20"/>
          <p:cNvSpPr txBox="1"/>
          <p:nvPr/>
        </p:nvSpPr>
        <p:spPr>
          <a:xfrm>
            <a:off x="2270288" y="5677733"/>
            <a:ext cx="2498233" cy="3926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ts val="2400"/>
              </a:lnSpc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t>3 kralji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Office-tema">
  <a:themeElements>
    <a:clrScheme name="Office-tema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-tema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-tema">
  <a:themeElements>
    <a:clrScheme name="Office-tema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-tema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326</Words>
  <Application>Microsoft Office PowerPoint</Application>
  <PresentationFormat>A4 (210 x 297 mm)</PresentationFormat>
  <Paragraphs>131</Paragraphs>
  <Slides>7</Slides>
  <Notes>0</Notes>
  <HiddenSlides>0</HiddenSlides>
  <MMClips>0</MMClips>
  <ScaleCrop>false</ScaleCrop>
  <HeadingPairs>
    <vt:vector size="6" baseType="variant">
      <vt:variant>
        <vt:lpstr>Uporabljene pisave</vt:lpstr>
      </vt:variant>
      <vt:variant>
        <vt:i4>11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7</vt:i4>
      </vt:variant>
    </vt:vector>
  </HeadingPairs>
  <TitlesOfParts>
    <vt:vector size="19" baseType="lpstr">
      <vt:lpstr>Arial</vt:lpstr>
      <vt:lpstr>Arial Black</vt:lpstr>
      <vt:lpstr>Berlin Sans FB Demi</vt:lpstr>
      <vt:lpstr>Calibri</vt:lpstr>
      <vt:lpstr>Calibri Light</vt:lpstr>
      <vt:lpstr>Comic Sans MS</vt:lpstr>
      <vt:lpstr>Helvetica</vt:lpstr>
      <vt:lpstr>Montserrat Bold</vt:lpstr>
      <vt:lpstr>Montserrat Regular</vt:lpstr>
      <vt:lpstr>Montserrat SemiBold</vt:lpstr>
      <vt:lpstr>Times New Roman</vt:lpstr>
      <vt:lpstr>Office-tema</vt:lpstr>
      <vt:lpstr>PowerPointova predstavitev</vt:lpstr>
      <vt:lpstr>Blackwood 4NT</vt:lpstr>
      <vt:lpstr>Primer</vt:lpstr>
      <vt:lpstr>Primer</vt:lpstr>
      <vt:lpstr>Primer</vt:lpstr>
      <vt:lpstr>Blackwood 5NT</vt:lpstr>
      <vt:lpstr>Povzetek 10. lekcije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PowerPointova predstavitev</dc:title>
  <dc:creator>Ksenija Čare</dc:creator>
  <cp:lastModifiedBy>janez.cernilec@sckr.si</cp:lastModifiedBy>
  <cp:revision>12</cp:revision>
  <dcterms:modified xsi:type="dcterms:W3CDTF">2024-04-27T11:50:49Z</dcterms:modified>
</cp:coreProperties>
</file>