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906000" cy="6858000" type="A4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708684C-4D16-4618-839F-0558EEFCDFE6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wholeTbl>
    <a:band2H>
      <a:tcTxStyle>
        <a:font>
          <a:latin typeface=""/>
          <a:ea typeface=""/>
          <a:cs typeface=""/>
        </a:font>
      </a:tcTxStyle>
      <a:tcStyle>
        <a:tcBdr/>
        <a:fill>
          <a:solidFill>
            <a:srgbClr val="FFFFFF"/>
          </a:solidFill>
        </a:fill>
      </a:tcStyle>
    </a:band2H>
    <a:firstCol>
      <a:tcTxStyle b="on"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50804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lastRow>
    <a:firstRow>
      <a:tcTxStyle b="on"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2540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firstRow>
  </a:tblStyle>
  <a:tblStyle styleId="{4C3C2611-4C71-4FC5-86AE-919BDF0F941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D0DEEF"/>
          </a:solidFill>
        </a:fill>
      </a:tcStyle>
    </a:wholeTbl>
    <a:band2H>
      <a:tcTxStyle>
        <a:font>
          <a:latin typeface=""/>
          <a:ea typeface=""/>
          <a:cs typeface=""/>
        </a:font>
      </a:tcTxStyle>
      <a:tcStyle>
        <a:tcBdr/>
        <a:fill>
          <a:solidFill>
            <a:srgbClr val="E9EFF7"/>
          </a:solidFill>
        </a:fill>
      </a:tcStyle>
    </a:band2H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  <a:tblStyle styleId="{C7B018BB-80A7-4F77-B60F-C8B233D01FF8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0E0E0"/>
          </a:solidFill>
        </a:fill>
      </a:tcStyle>
    </a:wholeTbl>
    <a:band2H>
      <a:tcTxStyle>
        <a:font>
          <a:latin typeface=""/>
          <a:ea typeface=""/>
          <a:cs typeface=""/>
        </a:font>
      </a:tcTxStyle>
      <a:tcStyle>
        <a:tcBdr/>
        <a:fill>
          <a:solidFill>
            <a:srgbClr val="F0F0F0"/>
          </a:solidFill>
        </a:fill>
      </a:tcStyle>
    </a:band2H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D4E2CE"/>
          </a:solidFill>
        </a:fill>
      </a:tcStyle>
    </a:wholeTbl>
    <a:band2H>
      <a:tcTxStyle>
        <a:font>
          <a:latin typeface=""/>
          <a:ea typeface=""/>
          <a:cs typeface=""/>
        </a:font>
      </a:tcTxStyle>
      <a:tcStyle>
        <a:tcBdr/>
        <a:fill>
          <a:solidFill>
            <a:srgbClr val="EBF1E8"/>
          </a:solidFill>
        </a:fill>
      </a:tcStyle>
    </a:band2H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  <a:fill>
          <a:solidFill>
            <a:srgbClr val="E6E6E6"/>
          </a:solidFill>
        </a:fill>
      </a:tcStyle>
    </a:wholeTbl>
    <a:band2H>
      <a:tcTxStyle>
        <a:font>
          <a:latin typeface=""/>
          <a:ea typeface=""/>
          <a:cs typeface=""/>
        </a:font>
      </a:tcTxStyle>
      <a:tcStyle>
        <a:tcBdr/>
        <a:fill>
          <a:solidFill>
            <a:srgbClr val="FFFFFF"/>
          </a:solidFill>
        </a:fill>
      </a:tcStyle>
    </a:band2H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000000"/>
      </a:tcTxStyle>
      <a:tcStyle>
        <a:tcBdr>
          <a:top>
            <a:ln w="50804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2540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2540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2540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  <a:tblStyle styleId="{33BA23B1-9221-436E-865A-0063620EA4FD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CACACA"/>
          </a:solidFill>
        </a:fill>
      </a:tcStyle>
    </a:wholeTbl>
    <a:band2H>
      <a:tcTxStyle>
        <a:font>
          <a:latin typeface=""/>
          <a:ea typeface=""/>
          <a:cs typeface=""/>
        </a:font>
      </a:tcTxStyle>
      <a:tcStyle>
        <a:tcBdr/>
        <a:fill>
          <a:solidFill>
            <a:srgbClr val="E6E6E6"/>
          </a:solidFill>
        </a:fill>
      </a:tcStyle>
    </a:band2H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94">
            <a:extLst>
              <a:ext uri="{FF2B5EF4-FFF2-40B4-BE49-F238E27FC236}">
                <a16:creationId xmlns:a16="http://schemas.microsoft.com/office/drawing/2014/main" id="{EC3EFC12-D4BD-461F-B346-9329820462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hape 195">
            <a:extLst>
              <a:ext uri="{FF2B5EF4-FFF2-40B4-BE49-F238E27FC236}">
                <a16:creationId xmlns:a16="http://schemas.microsoft.com/office/drawing/2014/main" id="{98392D1E-DD5C-4096-8EF6-56B7733DB8B7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2860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sl-SI" sz="1200" b="0" i="0" u="none" strike="noStrike" kern="0" cap="none" spc="0" baseline="0">
        <a:solidFill>
          <a:srgbClr val="000000"/>
        </a:solidFill>
        <a:uFillTx/>
        <a:latin typeface="Calibri"/>
        <a:ea typeface="Calibri"/>
        <a:cs typeface="Calibri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37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F3BC3EA5-DEBA-4187-B29A-114CDC578B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FB49C6BF-749B-467E-8B36-AAC79629A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12453321-5207-4BD4-A836-D389E8FE9F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035" y="365129"/>
            <a:ext cx="8543925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Rektangel med rundade hörn 6">
            <a:extLst>
              <a:ext uri="{FF2B5EF4-FFF2-40B4-BE49-F238E27FC236}">
                <a16:creationId xmlns:a16="http://schemas.microsoft.com/office/drawing/2014/main" id="{D8C9337C-9760-4526-A52D-39D32BC385DA}"/>
              </a:ext>
            </a:extLst>
          </p:cNvPr>
          <p:cNvSpPr/>
          <p:nvPr/>
        </p:nvSpPr>
        <p:spPr>
          <a:xfrm>
            <a:off x="199869" y="188997"/>
            <a:ext cx="9506248" cy="6120006"/>
          </a:xfrm>
          <a:custGeom>
            <a:avLst>
              <a:gd name="f10" fmla="val 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2719B"/>
            </a:solidFill>
            <a:prstDash val="solid"/>
            <a:miter/>
          </a:ln>
        </p:spPr>
        <p:txBody>
          <a:bodyPr vert="horz" wrap="square" lIns="45720" tIns="45720" rIns="4572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FFFFF"/>
                </a:solidFill>
                <a:uFillTx/>
              </a:defRPr>
            </a:pPr>
            <a:endParaRPr lang="sl-SI" sz="1800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44CC7390-FD14-4F19-B296-99747DB42C4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07996" y="6400800"/>
            <a:ext cx="406405" cy="418850"/>
          </a:xfrm>
        </p:spPr>
        <p:txBody>
          <a:bodyPr lIns="44448" tIns="44448" rIns="44448" bIns="44448" anchor="t"/>
          <a:lstStyle>
            <a:lvl1pPr algn="l" defTabSz="761996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lvl="0"/>
            <a:fld id="{7C34B63F-3E32-4E62-B5C4-BAE33EF7355E}" type="slidenum">
              <a:t>‹#›</a:t>
            </a:fld>
            <a:endParaRPr lang="sl-SI"/>
          </a:p>
        </p:txBody>
      </p:sp>
      <p:sp>
        <p:nvSpPr>
          <p:cNvPr id="7" name="textruta 9">
            <a:extLst>
              <a:ext uri="{FF2B5EF4-FFF2-40B4-BE49-F238E27FC236}">
                <a16:creationId xmlns:a16="http://schemas.microsoft.com/office/drawing/2014/main" id="{233C9226-362B-4028-AE05-083E1DDFED71}"/>
              </a:ext>
            </a:extLst>
          </p:cNvPr>
          <p:cNvSpPr txBox="1"/>
          <p:nvPr/>
        </p:nvSpPr>
        <p:spPr>
          <a:xfrm>
            <a:off x="2808936" y="6309003"/>
            <a:ext cx="4072719" cy="5232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800" b="0" i="0" u="none" strike="noStrike" kern="0" cap="none" spc="0" baseline="0">
                <a:solidFill>
                  <a:srgbClr val="FFFFFF"/>
                </a:solidFill>
                <a:uFillTx/>
                <a:latin typeface="Montserrat Bold"/>
                <a:ea typeface="Montserrat Bold"/>
                <a:cs typeface="Montserrat Bold"/>
              </a:rPr>
              <a:t>MISELNI ŠPORT #1</a:t>
            </a:r>
          </a:p>
        </p:txBody>
      </p:sp>
    </p:spTree>
    <p:extLst>
      <p:ext uri="{BB962C8B-B14F-4D97-AF65-F5344CB8AC3E}">
        <p14:creationId xmlns:p14="http://schemas.microsoft.com/office/powerpoint/2010/main" val="373541473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D890C033-1B6A-4CE9-9BCB-ED716BEBA6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64A6F10A-B3AF-44DF-9EB7-79A8A15A5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A91F444B-AA38-4DB0-A0C7-6C7BDE7EC5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035" y="365129"/>
            <a:ext cx="8543925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Body Level One…">
            <a:extLst>
              <a:ext uri="{FF2B5EF4-FFF2-40B4-BE49-F238E27FC236}">
                <a16:creationId xmlns:a16="http://schemas.microsoft.com/office/drawing/2014/main" id="{D5277752-5ADB-4911-850E-5EAE2000FF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1035" y="1825627"/>
            <a:ext cx="8543925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F93C98BB-BD39-4CE9-BAF4-17201029A8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66341" y="6404293"/>
            <a:ext cx="258628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775A97B2-1294-4137-B85B-CBB0238FFC96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6586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41D8FE20-A99E-4CE5-9E0C-7625174B21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12202BC4-6DDB-416C-9148-94F0342E8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F47E8FC6-FFEF-4260-A32F-76765552F5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5878" y="1709735"/>
            <a:ext cx="8543925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Body Level One…">
            <a:extLst>
              <a:ext uri="{FF2B5EF4-FFF2-40B4-BE49-F238E27FC236}">
                <a16:creationId xmlns:a16="http://schemas.microsoft.com/office/drawing/2014/main" id="{5AA98C3F-A999-4161-BFC5-3D562A6783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5878" y="4589465"/>
            <a:ext cx="8543925" cy="1500192"/>
          </a:xfrm>
        </p:spPr>
        <p:txBody>
          <a:bodyPr/>
          <a:lstStyle>
            <a:lvl1pPr marL="0" indent="0">
              <a:buNone/>
              <a:defRPr sz="2400"/>
            </a:lvl1pPr>
            <a:lvl2pPr marL="0" indent="457200">
              <a:buNone/>
              <a:defRPr sz="2400"/>
            </a:lvl2pPr>
            <a:lvl3pPr marL="0" indent="914400">
              <a:buNone/>
              <a:defRPr sz="2400"/>
            </a:lvl3pPr>
            <a:lvl4pPr marL="0" indent="1371600">
              <a:buNone/>
              <a:defRPr sz="2400"/>
            </a:lvl4pPr>
            <a:lvl5pPr marL="0" indent="1828800">
              <a:buNone/>
              <a:defRPr sz="2400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49CC1536-EC28-4186-9C71-D99D3F666BF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66341" y="6404293"/>
            <a:ext cx="258628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011873BA-26E7-4B30-B55C-F5FDAC781944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1021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290B808F-6119-45EF-85F9-08EB62D41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79145DAE-4F94-4147-82C9-E674D8366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C8DF6A83-F147-4B3D-9BCC-37F0EF0ED4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035" y="365129"/>
            <a:ext cx="8543925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Body Level One…">
            <a:extLst>
              <a:ext uri="{FF2B5EF4-FFF2-40B4-BE49-F238E27FC236}">
                <a16:creationId xmlns:a16="http://schemas.microsoft.com/office/drawing/2014/main" id="{FB20107B-5B89-4F99-8EE7-F126D969F9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1035" y="1825627"/>
            <a:ext cx="421005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7CFD6227-7E8C-4D4A-966C-9A26098AC4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66341" y="6404293"/>
            <a:ext cx="258628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D31461C6-7240-4B8B-AB96-F7B71CF13DB2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0563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27C7989E-80B6-4F4E-84AF-3F17A44315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812C3A10-C424-4254-BBFE-4C5DC3D44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31E19CBF-CD69-433A-B09C-E3F92A86C2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2325" y="365129"/>
            <a:ext cx="8543925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Body Level One…">
            <a:extLst>
              <a:ext uri="{FF2B5EF4-FFF2-40B4-BE49-F238E27FC236}">
                <a16:creationId xmlns:a16="http://schemas.microsoft.com/office/drawing/2014/main" id="{7F1B6EC6-AEE0-4958-9F58-005B5D5B15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2325" y="1681160"/>
            <a:ext cx="4190704" cy="823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0" indent="457200">
              <a:buNone/>
              <a:defRPr sz="2400" b="1"/>
            </a:lvl2pPr>
            <a:lvl3pPr marL="0" indent="914400">
              <a:buNone/>
              <a:defRPr sz="2400" b="1"/>
            </a:lvl3pPr>
            <a:lvl4pPr marL="0" indent="1371600">
              <a:buNone/>
              <a:defRPr sz="2400" b="1"/>
            </a:lvl4pPr>
            <a:lvl5pPr marL="0" indent="1828800">
              <a:buNone/>
              <a:defRPr sz="2400" b="1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6E2FB7C-F7B0-4AC8-91F1-3A6C81495A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14907" y="1681160"/>
            <a:ext cx="4211342" cy="823910"/>
          </a:xfrm>
        </p:spPr>
        <p:txBody>
          <a:bodyPr anchor="b"/>
          <a:lstStyle>
            <a:lvl1pPr marL="0" indent="0">
              <a:buNone/>
              <a:defRPr lang="sl-SI" sz="2400" b="1"/>
            </a:lvl1pPr>
          </a:lstStyle>
          <a:p>
            <a:pPr lvl="0"/>
            <a:endParaRPr lang="sl-SI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91B9858D-C52A-4CCF-BDAF-66B7184253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66341" y="6404293"/>
            <a:ext cx="258628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7586B639-7AE9-4B51-BB86-E86D3D6EA2C4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5703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1E5746B8-C9CD-41B1-8101-BDBE0D3C6E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DAA5A76D-36DC-4332-A5A0-F03B0AEDB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F0941B10-4AC8-4E8E-94A2-39861995CB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035" y="365129"/>
            <a:ext cx="8543925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AC41508-88B5-4A72-A3F2-7E57050F01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66341" y="6404293"/>
            <a:ext cx="258628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27026C84-6B9B-4762-AA9A-73DA3A9BB326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0571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2FFA4CA5-C1F9-4E71-BCDF-5EA3C0D6B0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A283DC16-B4C3-40FB-A3D0-04E279FC6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84328ACE-4F9A-413C-B56F-7EE70D1C2D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66341" y="6404293"/>
            <a:ext cx="258628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D6674F61-E343-4D64-83C2-FCDD8A25A781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71481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85767FF3-D5BE-4D57-AA2D-12045E53BB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0EC9D816-79A6-4184-8315-7A645FC55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05EA364A-1C68-402F-B10E-0787242D1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2325" y="457200"/>
            <a:ext cx="3194941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Body Level One…">
            <a:extLst>
              <a:ext uri="{FF2B5EF4-FFF2-40B4-BE49-F238E27FC236}">
                <a16:creationId xmlns:a16="http://schemas.microsoft.com/office/drawing/2014/main" id="{810CE6D9-0D99-4A41-828B-676FE363BB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11342" y="987423"/>
            <a:ext cx="5014917" cy="4873623"/>
          </a:xfrm>
        </p:spPr>
        <p:txBody>
          <a:bodyPr/>
          <a:lstStyle>
            <a:lvl1pPr>
              <a:defRPr sz="3200"/>
            </a:lvl1pPr>
            <a:lvl2pPr marL="718453" indent="-261253">
              <a:defRPr sz="3200"/>
            </a:lvl2pPr>
            <a:lvl3pPr marL="1219196" indent="-304796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C04C063-09A4-492B-A22C-B66D7EB7F3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2325" y="2057400"/>
            <a:ext cx="3194941" cy="3811584"/>
          </a:xfrm>
        </p:spPr>
        <p:txBody>
          <a:bodyPr/>
          <a:lstStyle>
            <a:lvl1pPr marL="0" indent="0">
              <a:buNone/>
              <a:defRPr lang="sl-SI" sz="1600"/>
            </a:lvl1pPr>
          </a:lstStyle>
          <a:p>
            <a:pPr lvl="0"/>
            <a:endParaRPr lang="sl-SI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977A0914-C8F3-49ED-B71F-5B8A1CD8E8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66341" y="6404293"/>
            <a:ext cx="258628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6678B7DA-4AB9-4966-A7AA-5B1CD0BF69D6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3408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369504A3-7C90-4E9D-BAB2-26D519595C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D8783C91-7DAE-48A0-8CE0-018254343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0B31AB1C-7548-411D-909B-1C73E67A8C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2325" y="457200"/>
            <a:ext cx="3194941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77DCA70-B00A-4797-8C21-26851D6A54F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11342" y="987423"/>
            <a:ext cx="5014917" cy="4873623"/>
          </a:xfrm>
        </p:spPr>
        <p:txBody>
          <a:bodyPr lIns="91440" rIns="91440">
            <a:noAutofit/>
          </a:bodyPr>
          <a:lstStyle>
            <a:lvl1pPr>
              <a:defRPr lang="sl-SI"/>
            </a:lvl1pPr>
          </a:lstStyle>
          <a:p>
            <a:pPr lvl="0"/>
            <a:endParaRPr lang="sl-SI"/>
          </a:p>
        </p:txBody>
      </p:sp>
      <p:sp>
        <p:nvSpPr>
          <p:cNvPr id="6" name="Body Level One…">
            <a:extLst>
              <a:ext uri="{FF2B5EF4-FFF2-40B4-BE49-F238E27FC236}">
                <a16:creationId xmlns:a16="http://schemas.microsoft.com/office/drawing/2014/main" id="{B6807900-C7B7-4158-93F8-6C6A2819ED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2325" y="2057400"/>
            <a:ext cx="3194941" cy="3811584"/>
          </a:xfrm>
        </p:spPr>
        <p:txBody>
          <a:bodyPr/>
          <a:lstStyle>
            <a:lvl1pPr marL="0" indent="0">
              <a:buNone/>
              <a:defRPr sz="1600"/>
            </a:lvl1pPr>
            <a:lvl2pPr marL="0" indent="457200">
              <a:buNone/>
              <a:defRPr sz="1600"/>
            </a:lvl2pPr>
            <a:lvl3pPr marL="0" indent="914400">
              <a:buNone/>
              <a:defRPr sz="1600"/>
            </a:lvl3pPr>
            <a:lvl4pPr marL="0" indent="1371600">
              <a:buNone/>
              <a:defRPr sz="1600"/>
            </a:lvl4pPr>
            <a:lvl5pPr marL="0" indent="1828800">
              <a:buNone/>
              <a:defRPr sz="1600"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444C7EA2-751A-4E66-B26F-8C9497C01D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66341" y="6404293"/>
            <a:ext cx="258628" cy="269245"/>
          </a:xfrm>
        </p:spPr>
        <p:txBody>
          <a:bodyPr/>
          <a:lstStyle>
            <a:lvl1pPr>
              <a:defRPr/>
            </a:lvl1pPr>
          </a:lstStyle>
          <a:p>
            <a:pPr lvl="0"/>
            <a:fld id="{E19F64D9-A7BF-4610-B230-9AD17F3581D8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5165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DFD5A2CE-5208-422C-9728-6CDA0CD9E6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E5C5DE9E-E0EF-439C-846C-72B614A98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5B3F22BB-E702-4864-BC52-D191B0EBF3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0EC7C0-E7D9-48F8-B84C-943CAF4336FF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039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FAFF474F-4109-47CF-B9F1-C5EA10C9BB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C2344767-FE8C-418E-992A-1D01BCC7C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859E1AFF-CB0B-4F43-93ED-A578B817953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834A709-EA67-410B-8057-DEE6818B533F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2456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04A4554B-0B28-4769-AA0E-1271500C5E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96DC6C58-4088-4192-8681-83209E018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D9FF5954-04C2-4EDB-9677-BF22937273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035" y="365129"/>
            <a:ext cx="8543925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Body Level One…">
            <a:extLst>
              <a:ext uri="{FF2B5EF4-FFF2-40B4-BE49-F238E27FC236}">
                <a16:creationId xmlns:a16="http://schemas.microsoft.com/office/drawing/2014/main" id="{3035E5A8-AE24-46B8-A085-5CF60689BA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1035" y="1825627"/>
            <a:ext cx="8543925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6" name="Rektangel med rundade hörn 6">
            <a:extLst>
              <a:ext uri="{FF2B5EF4-FFF2-40B4-BE49-F238E27FC236}">
                <a16:creationId xmlns:a16="http://schemas.microsoft.com/office/drawing/2014/main" id="{13B4B10A-7EDC-4A9E-95B0-A80083081054}"/>
              </a:ext>
            </a:extLst>
          </p:cNvPr>
          <p:cNvSpPr/>
          <p:nvPr/>
        </p:nvSpPr>
        <p:spPr>
          <a:xfrm>
            <a:off x="199869" y="188997"/>
            <a:ext cx="9506248" cy="6120006"/>
          </a:xfrm>
          <a:custGeom>
            <a:avLst>
              <a:gd name="f10" fmla="val 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2719B"/>
            </a:solidFill>
            <a:prstDash val="solid"/>
            <a:miter/>
          </a:ln>
        </p:spPr>
        <p:txBody>
          <a:bodyPr vert="horz" wrap="square" lIns="45720" tIns="45720" rIns="4572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FFFFF"/>
                </a:solidFill>
                <a:uFillTx/>
              </a:defRPr>
            </a:pPr>
            <a:endParaRPr lang="sl-SI" sz="1800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ECE405CA-63EA-44FD-A9F1-479BCA3FA9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07996" y="6400800"/>
            <a:ext cx="406405" cy="418850"/>
          </a:xfrm>
        </p:spPr>
        <p:txBody>
          <a:bodyPr lIns="44448" tIns="44448" rIns="44448" bIns="44448" anchor="t"/>
          <a:lstStyle>
            <a:lvl1pPr algn="l" defTabSz="761996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lvl="0"/>
            <a:fld id="{34BB5649-74DF-4768-A1C8-E7383016B7F2}" type="slidenum">
              <a:t>‹#›</a:t>
            </a:fld>
            <a:endParaRPr lang="sl-SI"/>
          </a:p>
        </p:txBody>
      </p:sp>
      <p:sp>
        <p:nvSpPr>
          <p:cNvPr id="8" name="textruta 9">
            <a:extLst>
              <a:ext uri="{FF2B5EF4-FFF2-40B4-BE49-F238E27FC236}">
                <a16:creationId xmlns:a16="http://schemas.microsoft.com/office/drawing/2014/main" id="{86FFBABD-33A0-4BB3-802D-85ADC0BF3477}"/>
              </a:ext>
            </a:extLst>
          </p:cNvPr>
          <p:cNvSpPr txBox="1"/>
          <p:nvPr/>
        </p:nvSpPr>
        <p:spPr>
          <a:xfrm>
            <a:off x="2808936" y="6309003"/>
            <a:ext cx="4072719" cy="5232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800" b="0" i="0" u="none" strike="noStrike" kern="0" cap="none" spc="0" baseline="0">
                <a:solidFill>
                  <a:srgbClr val="FFFFFF"/>
                </a:solidFill>
                <a:uFillTx/>
                <a:latin typeface="Montserrat Bold"/>
                <a:ea typeface="Montserrat Bold"/>
                <a:cs typeface="Montserrat Bold"/>
              </a:rPr>
              <a:t>MISELNI ŠPORT #1</a:t>
            </a:r>
          </a:p>
        </p:txBody>
      </p:sp>
    </p:spTree>
    <p:extLst>
      <p:ext uri="{BB962C8B-B14F-4D97-AF65-F5344CB8AC3E}">
        <p14:creationId xmlns:p14="http://schemas.microsoft.com/office/powerpoint/2010/main" val="25656334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462FE94B-7766-44D8-8C83-EC642252D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7E454ED7-3C48-4ABE-AFEF-C11B8427F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C4DB308C-E173-49E4-8FAD-BE9FE03684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035" y="365129"/>
            <a:ext cx="8543925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Body Level One…">
            <a:extLst>
              <a:ext uri="{FF2B5EF4-FFF2-40B4-BE49-F238E27FC236}">
                <a16:creationId xmlns:a16="http://schemas.microsoft.com/office/drawing/2014/main" id="{AFD8E5B6-E660-4064-A92B-106B8FE987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1035" y="1825627"/>
            <a:ext cx="8543925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6" name="Rektangel med rundade hörn 6">
            <a:extLst>
              <a:ext uri="{FF2B5EF4-FFF2-40B4-BE49-F238E27FC236}">
                <a16:creationId xmlns:a16="http://schemas.microsoft.com/office/drawing/2014/main" id="{CC9616BA-DBBF-47FD-8384-B5CFEF09D8C3}"/>
              </a:ext>
            </a:extLst>
          </p:cNvPr>
          <p:cNvSpPr/>
          <p:nvPr/>
        </p:nvSpPr>
        <p:spPr>
          <a:xfrm>
            <a:off x="199869" y="188997"/>
            <a:ext cx="9506248" cy="6120006"/>
          </a:xfrm>
          <a:custGeom>
            <a:avLst>
              <a:gd name="f10" fmla="val 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2719B"/>
            </a:solidFill>
            <a:prstDash val="solid"/>
            <a:miter/>
          </a:ln>
        </p:spPr>
        <p:txBody>
          <a:bodyPr vert="horz" wrap="square" lIns="45720" tIns="45720" rIns="4572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FFFFF"/>
                </a:solidFill>
                <a:uFillTx/>
              </a:defRPr>
            </a:pPr>
            <a:endParaRPr lang="sl-SI" sz="1800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6DCDA091-A6FA-4967-B1B0-35AE798D24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07996" y="6400800"/>
            <a:ext cx="406405" cy="418850"/>
          </a:xfrm>
        </p:spPr>
        <p:txBody>
          <a:bodyPr lIns="44448" tIns="44448" rIns="44448" bIns="44448" anchor="t"/>
          <a:lstStyle>
            <a:lvl1pPr algn="l" defTabSz="761996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lvl="0"/>
            <a:fld id="{B0CA6E8C-BB90-4674-908E-D31992CAAFFF}" type="slidenum">
              <a:t>‹#›</a:t>
            </a:fld>
            <a:endParaRPr lang="sl-SI"/>
          </a:p>
        </p:txBody>
      </p:sp>
      <p:sp>
        <p:nvSpPr>
          <p:cNvPr id="8" name="textruta 9">
            <a:extLst>
              <a:ext uri="{FF2B5EF4-FFF2-40B4-BE49-F238E27FC236}">
                <a16:creationId xmlns:a16="http://schemas.microsoft.com/office/drawing/2014/main" id="{41FBB964-4F3F-4590-AB79-38DF1DD74DD5}"/>
              </a:ext>
            </a:extLst>
          </p:cNvPr>
          <p:cNvSpPr txBox="1"/>
          <p:nvPr/>
        </p:nvSpPr>
        <p:spPr>
          <a:xfrm>
            <a:off x="2808936" y="6309003"/>
            <a:ext cx="4072719" cy="5232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800" b="0" i="0" u="none" strike="noStrike" kern="0" cap="none" spc="0" baseline="0">
                <a:solidFill>
                  <a:srgbClr val="FFFFFF"/>
                </a:solidFill>
                <a:uFillTx/>
                <a:latin typeface="Montserrat Bold"/>
                <a:ea typeface="Montserrat Bold"/>
                <a:cs typeface="Montserrat Bold"/>
              </a:rPr>
              <a:t>MISELNI ŠPORT #1</a:t>
            </a:r>
          </a:p>
        </p:txBody>
      </p:sp>
    </p:spTree>
    <p:extLst>
      <p:ext uri="{BB962C8B-B14F-4D97-AF65-F5344CB8AC3E}">
        <p14:creationId xmlns:p14="http://schemas.microsoft.com/office/powerpoint/2010/main" val="94173001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446C0B12-3334-4EF8-8047-23B3FCEDCD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C323B372-BF2E-4CA6-9A32-DA04503E1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Text">
            <a:extLst>
              <a:ext uri="{FF2B5EF4-FFF2-40B4-BE49-F238E27FC236}">
                <a16:creationId xmlns:a16="http://schemas.microsoft.com/office/drawing/2014/main" id="{A1374E16-D507-4F91-95A3-B7DB5D6D2B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035" y="365129"/>
            <a:ext cx="8543925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l-SI"/>
              <a:t>Title Text</a:t>
            </a:r>
          </a:p>
        </p:txBody>
      </p:sp>
      <p:sp>
        <p:nvSpPr>
          <p:cNvPr id="5" name="Rektangel med rundade hörn 6">
            <a:extLst>
              <a:ext uri="{FF2B5EF4-FFF2-40B4-BE49-F238E27FC236}">
                <a16:creationId xmlns:a16="http://schemas.microsoft.com/office/drawing/2014/main" id="{963994AC-A02E-41F5-A63F-F8545AE0F064}"/>
              </a:ext>
            </a:extLst>
          </p:cNvPr>
          <p:cNvSpPr/>
          <p:nvPr/>
        </p:nvSpPr>
        <p:spPr>
          <a:xfrm>
            <a:off x="199869" y="188997"/>
            <a:ext cx="9506248" cy="6120006"/>
          </a:xfrm>
          <a:custGeom>
            <a:avLst>
              <a:gd name="f10" fmla="val 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2719B"/>
            </a:solidFill>
            <a:prstDash val="solid"/>
            <a:miter/>
          </a:ln>
        </p:spPr>
        <p:txBody>
          <a:bodyPr vert="horz" wrap="square" lIns="45720" tIns="45720" rIns="4572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FFFFF"/>
                </a:solidFill>
                <a:uFillTx/>
              </a:defRPr>
            </a:pPr>
            <a:endParaRPr lang="sl-SI" sz="1800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2FE4B906-A093-4161-8182-E7BCBE877E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07996" y="6400800"/>
            <a:ext cx="406405" cy="418850"/>
          </a:xfrm>
        </p:spPr>
        <p:txBody>
          <a:bodyPr lIns="44448" tIns="44448" rIns="44448" bIns="44448" anchor="t"/>
          <a:lstStyle>
            <a:lvl1pPr algn="l" defTabSz="761996">
              <a:def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lvl="0"/>
            <a:fld id="{7492F118-FEDB-48DC-86FD-540C339B3881}" type="slidenum">
              <a:t>‹#›</a:t>
            </a:fld>
            <a:endParaRPr lang="sl-SI"/>
          </a:p>
        </p:txBody>
      </p:sp>
      <p:sp>
        <p:nvSpPr>
          <p:cNvPr id="7" name="textruta 9">
            <a:extLst>
              <a:ext uri="{FF2B5EF4-FFF2-40B4-BE49-F238E27FC236}">
                <a16:creationId xmlns:a16="http://schemas.microsoft.com/office/drawing/2014/main" id="{FE1E60D3-D623-4708-A285-740EAF6823CB}"/>
              </a:ext>
            </a:extLst>
          </p:cNvPr>
          <p:cNvSpPr txBox="1"/>
          <p:nvPr/>
        </p:nvSpPr>
        <p:spPr>
          <a:xfrm>
            <a:off x="2808936" y="6309003"/>
            <a:ext cx="4072719" cy="5232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800" b="0" i="0" u="none" strike="noStrike" kern="0" cap="none" spc="0" baseline="0">
                <a:solidFill>
                  <a:srgbClr val="FFFFFF"/>
                </a:solidFill>
                <a:uFillTx/>
                <a:latin typeface="Montserrat Bold"/>
                <a:ea typeface="Montserrat Bold"/>
                <a:cs typeface="Montserrat Bold"/>
              </a:rPr>
              <a:t>MISELNI ŠPORT #1</a:t>
            </a:r>
          </a:p>
        </p:txBody>
      </p:sp>
    </p:spTree>
    <p:extLst>
      <p:ext uri="{BB962C8B-B14F-4D97-AF65-F5344CB8AC3E}">
        <p14:creationId xmlns:p14="http://schemas.microsoft.com/office/powerpoint/2010/main" val="2483270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CE801733-872C-49B2-A049-821168A587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7" descr="Picture 7">
            <a:extLst>
              <a:ext uri="{FF2B5EF4-FFF2-40B4-BE49-F238E27FC236}">
                <a16:creationId xmlns:a16="http://schemas.microsoft.com/office/drawing/2014/main" id="{46CBB09C-67BC-467E-82F6-4A25F178D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5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4" name="Grupp 6">
            <a:extLst>
              <a:ext uri="{FF2B5EF4-FFF2-40B4-BE49-F238E27FC236}">
                <a16:creationId xmlns:a16="http://schemas.microsoft.com/office/drawing/2014/main" id="{424A8CE6-6DA4-4FE9-9FA6-03B29FAFBEDD}"/>
              </a:ext>
            </a:extLst>
          </p:cNvPr>
          <p:cNvGrpSpPr/>
          <p:nvPr/>
        </p:nvGrpSpPr>
        <p:grpSpPr>
          <a:xfrm>
            <a:off x="1713722" y="1403997"/>
            <a:ext cx="6523567" cy="1869435"/>
            <a:chOff x="1713722" y="1403997"/>
            <a:chExt cx="6523567" cy="1869435"/>
          </a:xfrm>
        </p:grpSpPr>
        <p:sp>
          <p:nvSpPr>
            <p:cNvPr id="5" name="textruta 7">
              <a:extLst>
                <a:ext uri="{FF2B5EF4-FFF2-40B4-BE49-F238E27FC236}">
                  <a16:creationId xmlns:a16="http://schemas.microsoft.com/office/drawing/2014/main" id="{E98F1304-DF47-442D-A087-AD2AAF8B2BB2}"/>
                </a:ext>
              </a:extLst>
            </p:cNvPr>
            <p:cNvSpPr txBox="1"/>
            <p:nvPr/>
          </p:nvSpPr>
          <p:spPr>
            <a:xfrm>
              <a:off x="1713722" y="1403997"/>
              <a:ext cx="6523567" cy="18694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1500" b="0" i="0" u="none" strike="noStrike" kern="0" cap="none" spc="0" baseline="0">
                  <a:solidFill>
                    <a:srgbClr val="000000"/>
                  </a:solidFill>
                  <a:uFillTx/>
                  <a:latin typeface="Montserrat Bold"/>
                  <a:ea typeface="Montserrat Bold"/>
                  <a:cs typeface="Montserrat Bold"/>
                </a:rPr>
                <a:t>BRIDGE</a:t>
              </a:r>
            </a:p>
          </p:txBody>
        </p:sp>
        <p:grpSp>
          <p:nvGrpSpPr>
            <p:cNvPr id="6" name="textruta 8">
              <a:extLst>
                <a:ext uri="{FF2B5EF4-FFF2-40B4-BE49-F238E27FC236}">
                  <a16:creationId xmlns:a16="http://schemas.microsoft.com/office/drawing/2014/main" id="{1A16F4F9-BCE5-44EF-A6AC-073B71F95A36}"/>
                </a:ext>
              </a:extLst>
            </p:cNvPr>
            <p:cNvGrpSpPr/>
            <p:nvPr/>
          </p:nvGrpSpPr>
          <p:grpSpPr>
            <a:xfrm>
              <a:off x="2412937" y="3204002"/>
              <a:ext cx="5125129" cy="0"/>
              <a:chOff x="2412937" y="3204002"/>
              <a:chExt cx="5125129" cy="0"/>
            </a:xfrm>
          </p:grpSpPr>
          <p:grpSp>
            <p:nvGrpSpPr>
              <p:cNvPr id="7" name="Group">
                <a:extLst>
                  <a:ext uri="{FF2B5EF4-FFF2-40B4-BE49-F238E27FC236}">
                    <a16:creationId xmlns:a16="http://schemas.microsoft.com/office/drawing/2014/main" id="{290FD8E1-09F4-439F-AC94-7E8B6B823519}"/>
                  </a:ext>
                </a:extLst>
              </p:cNvPr>
              <p:cNvGrpSpPr/>
              <p:nvPr/>
            </p:nvGrpSpPr>
            <p:grpSpPr>
              <a:xfrm>
                <a:off x="2412937" y="3204002"/>
                <a:ext cx="5125129" cy="0"/>
                <a:chOff x="2412937" y="3204002"/>
                <a:chExt cx="5125129" cy="0"/>
              </a:xfrm>
            </p:grpSpPr>
            <p:sp>
              <p:nvSpPr>
                <p:cNvPr id="8" name="Line">
                  <a:extLst>
                    <a:ext uri="{FF2B5EF4-FFF2-40B4-BE49-F238E27FC236}">
                      <a16:creationId xmlns:a16="http://schemas.microsoft.com/office/drawing/2014/main" id="{8AED348D-5BE8-45DB-8EE1-805B78AF6C63}"/>
                    </a:ext>
                  </a:extLst>
                </p:cNvPr>
                <p:cNvSpPr/>
                <p:nvPr/>
              </p:nvSpPr>
              <p:spPr>
                <a:xfrm>
                  <a:off x="2412937" y="3204002"/>
                  <a:ext cx="5125129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45720" tIns="45720" rIns="45720" bIns="45720" anchor="t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  <a:latin typeface="Helvetica"/>
                      <a:ea typeface="Helvetica"/>
                      <a:cs typeface="Helvetica"/>
                    </a:defRPr>
                  </a:pPr>
                  <a:endParaRPr lang="sl-SI" sz="1800" b="0" i="0" u="none" strike="noStrike" kern="0" cap="none" spc="0" baseline="0">
                    <a:solidFill>
                      <a:srgbClr val="000000"/>
                    </a:solidFill>
                    <a:uFillTx/>
                    <a:latin typeface="Helvetica"/>
                    <a:ea typeface="Helvetica"/>
                    <a:cs typeface="Helvetica"/>
                  </a:endParaRPr>
                </a:p>
              </p:txBody>
            </p:sp>
            <p:sp>
              <p:nvSpPr>
                <p:cNvPr id="9" name="Line">
                  <a:extLst>
                    <a:ext uri="{FF2B5EF4-FFF2-40B4-BE49-F238E27FC236}">
                      <a16:creationId xmlns:a16="http://schemas.microsoft.com/office/drawing/2014/main" id="{3BA483D3-A622-4138-BADF-7A4526EB1880}"/>
                    </a:ext>
                  </a:extLst>
                </p:cNvPr>
                <p:cNvSpPr/>
                <p:nvPr/>
              </p:nvSpPr>
              <p:spPr>
                <a:xfrm flipH="1" flipV="1">
                  <a:off x="2412937" y="3204002"/>
                  <a:ext cx="5125129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45720" tIns="45720" rIns="45720" bIns="45720" anchor="t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  <a:latin typeface="Helvetica"/>
                      <a:ea typeface="Helvetica"/>
                      <a:cs typeface="Helvetica"/>
                    </a:defRPr>
                  </a:pPr>
                  <a:endParaRPr lang="sl-SI" sz="1800" b="0" i="0" u="none" strike="noStrike" kern="0" cap="none" spc="0" baseline="0">
                    <a:solidFill>
                      <a:srgbClr val="000000"/>
                    </a:solidFill>
                    <a:uFillTx/>
                    <a:latin typeface="Helvetica"/>
                    <a:ea typeface="Helvetica"/>
                    <a:cs typeface="Helvetica"/>
                  </a:endParaRPr>
                </a:p>
              </p:txBody>
            </p:sp>
          </p:grpSp>
          <p:sp>
            <p:nvSpPr>
              <p:cNvPr id="10" name="MISELNI ŠPORT #1">
                <a:extLst>
                  <a:ext uri="{FF2B5EF4-FFF2-40B4-BE49-F238E27FC236}">
                    <a16:creationId xmlns:a16="http://schemas.microsoft.com/office/drawing/2014/main" id="{873F88AD-DDFA-4FC4-AAF0-52E02F74B704}"/>
                  </a:ext>
                </a:extLst>
              </p:cNvPr>
              <p:cNvSpPr/>
              <p:nvPr/>
            </p:nvSpPr>
            <p:spPr>
              <a:xfrm>
                <a:off x="2412937" y="3204002"/>
                <a:ext cx="5125129" cy="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125126"/>
                  <a:gd name="f7" fmla="val 1"/>
                  <a:gd name="f8" fmla="+- 0 0 -90"/>
                  <a:gd name="f9" fmla="+- 0 0 -180"/>
                  <a:gd name="f10" fmla="+- 0 0 -270"/>
                  <a:gd name="f11" fmla="+- 0 0 -360"/>
                  <a:gd name="f12" fmla="*/ f3 1 5125126"/>
                  <a:gd name="f13" fmla="*/ f4 1 1"/>
                  <a:gd name="f14" fmla="+- f7 0 f5"/>
                  <a:gd name="f15" fmla="+- f6 0 f5"/>
                  <a:gd name="f16" fmla="*/ f8 f0 1"/>
                  <a:gd name="f17" fmla="*/ f9 f0 1"/>
                  <a:gd name="f18" fmla="*/ f10 f0 1"/>
                  <a:gd name="f19" fmla="*/ f11 f0 1"/>
                  <a:gd name="f20" fmla="*/ f15 1 5125126"/>
                  <a:gd name="f21" fmla="*/ 1 1 f14"/>
                  <a:gd name="f22" fmla="*/ 0 1 f14"/>
                  <a:gd name="f23" fmla="*/ f16 1 f2"/>
                  <a:gd name="f24" fmla="*/ f17 1 f2"/>
                  <a:gd name="f25" fmla="*/ f18 1 f2"/>
                  <a:gd name="f26" fmla="*/ f19 1 f2"/>
                  <a:gd name="f27" fmla="*/ 2562563 1 f20"/>
                  <a:gd name="f28" fmla="*/ 0 1 f20"/>
                  <a:gd name="f29" fmla="*/ 5125126 1 f20"/>
                  <a:gd name="f30" fmla="*/ f21 f13 1"/>
                  <a:gd name="f31" fmla="*/ f22 f13 1"/>
                  <a:gd name="f32" fmla="+- f23 0 f1"/>
                  <a:gd name="f33" fmla="+- f24 0 f1"/>
                  <a:gd name="f34" fmla="+- f25 0 f1"/>
                  <a:gd name="f35" fmla="+- f26 0 f1"/>
                  <a:gd name="f36" fmla="*/ f28 f12 1"/>
                  <a:gd name="f37" fmla="*/ f29 f12 1"/>
                  <a:gd name="f38" fmla="*/ f27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">
                    <a:pos x="f38" y="f30"/>
                  </a:cxn>
                  <a:cxn ang="f33">
                    <a:pos x="f38" y="f30"/>
                  </a:cxn>
                  <a:cxn ang="f34">
                    <a:pos x="f38" y="f30"/>
                  </a:cxn>
                  <a:cxn ang="f35">
                    <a:pos x="f38" y="f30"/>
                  </a:cxn>
                </a:cxnLst>
                <a:rect l="f36" t="f31" r="f37" b="f30"/>
                <a:pathLst>
                  <a:path w="5125126" h="1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5"/>
                    </a:lnTo>
                    <a:lnTo>
                      <a:pt x="f5" y="f5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square" lIns="45720" tIns="45720" rIns="45720" bIns="45720" anchor="t" anchorCtr="1" compatLnSpc="1">
                <a:sp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4100" b="0" i="0" u="none" strike="noStrike" kern="0" cap="none" spc="0" baseline="0">
                    <a:solidFill>
                      <a:srgbClr val="FFFFFF"/>
                    </a:solidFill>
                    <a:uFillTx/>
                    <a:latin typeface="Montserrat Bold"/>
                    <a:ea typeface="Montserrat Bold"/>
                    <a:cs typeface="Montserrat Bold"/>
                  </a:rPr>
                  <a:t>MISELNI ŠPORT #1</a:t>
                </a:r>
              </a:p>
            </p:txBody>
          </p:sp>
        </p:grpSp>
      </p:grpSp>
      <p:sp>
        <p:nvSpPr>
          <p:cNvPr id="11" name="Slide Number">
            <a:extLst>
              <a:ext uri="{FF2B5EF4-FFF2-40B4-BE49-F238E27FC236}">
                <a16:creationId xmlns:a16="http://schemas.microsoft.com/office/drawing/2014/main" id="{43B907A0-8986-4A30-A32A-A67BFCC314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840681" y="6221733"/>
            <a:ext cx="258619" cy="269235"/>
          </a:xfrm>
        </p:spPr>
        <p:txBody>
          <a:bodyPr/>
          <a:lstStyle>
            <a:lvl1pPr>
              <a:defRPr/>
            </a:lvl1pPr>
          </a:lstStyle>
          <a:p>
            <a:pPr lvl="0"/>
            <a:fld id="{E02008F3-DB85-40B9-B9A6-9E7ECBB16327}" type="slidenum"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7947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>
            <a:extLst>
              <a:ext uri="{FF2B5EF4-FFF2-40B4-BE49-F238E27FC236}">
                <a16:creationId xmlns:a16="http://schemas.microsoft.com/office/drawing/2014/main" id="{52C2F3FB-995E-4FC9-9417-28B55BE122E4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r="11011"/>
          <a:stretch>
            <a:fillRect/>
          </a:stretch>
        </p:blipFill>
        <p:spPr>
          <a:xfrm>
            <a:off x="0" y="0"/>
            <a:ext cx="991600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9" descr="Picture 9">
            <a:extLst>
              <a:ext uri="{FF2B5EF4-FFF2-40B4-BE49-F238E27FC236}">
                <a16:creationId xmlns:a16="http://schemas.microsoft.com/office/drawing/2014/main" id="{0E15E80F-4C2E-43C3-9DD7-F35D2AE5CD1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65633" y="6356351"/>
            <a:ext cx="609703" cy="503011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4" name="Grupp 6">
            <a:extLst>
              <a:ext uri="{FF2B5EF4-FFF2-40B4-BE49-F238E27FC236}">
                <a16:creationId xmlns:a16="http://schemas.microsoft.com/office/drawing/2014/main" id="{C9C688D0-6F32-4870-B445-9471746EF6DD}"/>
              </a:ext>
            </a:extLst>
          </p:cNvPr>
          <p:cNvGrpSpPr/>
          <p:nvPr/>
        </p:nvGrpSpPr>
        <p:grpSpPr>
          <a:xfrm>
            <a:off x="1713722" y="1403997"/>
            <a:ext cx="6523558" cy="3161446"/>
            <a:chOff x="1713722" y="1403997"/>
            <a:chExt cx="6523558" cy="3161446"/>
          </a:xfrm>
        </p:grpSpPr>
        <p:sp>
          <p:nvSpPr>
            <p:cNvPr id="5" name="textruta 7">
              <a:extLst>
                <a:ext uri="{FF2B5EF4-FFF2-40B4-BE49-F238E27FC236}">
                  <a16:creationId xmlns:a16="http://schemas.microsoft.com/office/drawing/2014/main" id="{EAAE81F3-1C5E-47F6-A771-8FB961A564FA}"/>
                </a:ext>
              </a:extLst>
            </p:cNvPr>
            <p:cNvSpPr txBox="1"/>
            <p:nvPr/>
          </p:nvSpPr>
          <p:spPr>
            <a:xfrm>
              <a:off x="1713722" y="1403997"/>
              <a:ext cx="6523558" cy="184404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1500" b="1" i="0" u="none" strike="noStrike" kern="0" cap="none" spc="0" baseline="0">
                  <a:solidFill>
                    <a:srgbClr val="000000"/>
                  </a:solidFill>
                  <a:uFillTx/>
                  <a:latin typeface="Berlin Sans FB Demi"/>
                  <a:ea typeface="Berlin Sans FB Demi"/>
                  <a:cs typeface="Berlin Sans FB Demi"/>
                </a:rPr>
                <a:t>BRIDGE</a:t>
              </a:r>
            </a:p>
          </p:txBody>
        </p:sp>
        <p:sp>
          <p:nvSpPr>
            <p:cNvPr id="6" name="textruta 8">
              <a:extLst>
                <a:ext uri="{FF2B5EF4-FFF2-40B4-BE49-F238E27FC236}">
                  <a16:creationId xmlns:a16="http://schemas.microsoft.com/office/drawing/2014/main" id="{C0871BFD-12F7-456B-AC51-71007FB3F7B3}"/>
                </a:ext>
              </a:extLst>
            </p:cNvPr>
            <p:cNvSpPr txBox="1"/>
            <p:nvPr/>
          </p:nvSpPr>
          <p:spPr>
            <a:xfrm>
              <a:off x="2412937" y="3204002"/>
              <a:ext cx="5125120" cy="1361441"/>
            </a:xfrm>
            <a:prstGeom prst="rect">
              <a:avLst/>
            </a:prstGeom>
            <a:solidFill>
              <a:srgbClr val="000000"/>
            </a:solidFill>
            <a:ln cap="flat">
              <a:noFill/>
            </a:ln>
          </p:spPr>
          <p:txBody>
            <a:bodyPr vert="horz" wrap="square" lIns="45720" tIns="45720" rIns="4572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4200" b="1" i="0" u="none" strike="noStrike" kern="0" cap="none" spc="0" baseline="0">
                  <a:solidFill>
                    <a:srgbClr val="FFFFFF"/>
                  </a:solidFill>
                  <a:uFillTx/>
                  <a:latin typeface="Berlin Sans FB Demi"/>
                  <a:ea typeface="Berlin Sans FB Demi"/>
                  <a:cs typeface="Berlin Sans FB Demi"/>
                </a:rPr>
                <a:t>THE #1 MIND SPORT</a:t>
              </a:r>
            </a:p>
          </p:txBody>
        </p:sp>
      </p:grpSp>
      <p:sp>
        <p:nvSpPr>
          <p:cNvPr id="7" name="Title Text">
            <a:extLst>
              <a:ext uri="{FF2B5EF4-FFF2-40B4-BE49-F238E27FC236}">
                <a16:creationId xmlns:a16="http://schemas.microsoft.com/office/drawing/2014/main" id="{049D1690-22A5-46FC-908A-D16B19B212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303" y="92070"/>
            <a:ext cx="8915400" cy="150812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ctr" anchorCtr="0" compatLnSpc="1">
            <a:normAutofit/>
          </a:bodyPr>
          <a:lstStyle/>
          <a:p>
            <a:pPr lvl="0"/>
            <a:r>
              <a:rPr lang="sl-SI"/>
              <a:t>Title Text</a:t>
            </a:r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6819BF23-5E57-45AC-9F6D-291D68A859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5303" y="1600200"/>
            <a:ext cx="8915400" cy="5257800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normAutofit/>
          </a:bodyPr>
          <a:lstStyle/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DED7444F-8B45-4E5A-A064-4B7B1736276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4787898" y="6172200"/>
            <a:ext cx="2311402" cy="368302"/>
          </a:xfrm>
          <a:prstGeom prst="rect">
            <a:avLst/>
          </a:prstGeom>
          <a:noFill/>
          <a:ln>
            <a:noFill/>
          </a:ln>
        </p:spPr>
        <p:txBody>
          <a:bodyPr vert="horz" wrap="none" lIns="45720" tIns="45720" rIns="45720" bIns="45720" anchor="ctr" anchorCtr="0" compatLnSpc="1">
            <a:sp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sl-SI" sz="1200" b="0" i="0" u="none" strike="noStrike" kern="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2F6EE37C-155F-4C73-AEF6-D42C3BEE723F}" type="slidenum"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sl-SI" sz="4400" b="0" i="0" u="none" strike="noStrike" kern="0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723903" marR="0" lvl="1" indent="-266703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2pPr>
      <a:lvl3pPr marL="1234440" marR="0" lvl="2" indent="-32004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3pPr>
      <a:lvl4pPr marL="1727201" marR="0" lvl="3" indent="-355601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4pPr>
      <a:lvl5pPr marL="2184401" marR="0" lvl="4" indent="-355601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/>
        <a:buChar char="•"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2">
            <a:extLst>
              <a:ext uri="{FF2B5EF4-FFF2-40B4-BE49-F238E27FC236}">
                <a16:creationId xmlns:a16="http://schemas.microsoft.com/office/drawing/2014/main" id="{8E838BC5-A28E-4BD5-8C72-54E5664CF2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969" y="4508997"/>
            <a:ext cx="3689064" cy="585005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1" compatLnSpc="1">
            <a:normAutofit/>
          </a:bodyPr>
          <a:lstStyle/>
          <a:p>
            <a:pPr marL="0" lvl="0" indent="0" algn="ctr" defTabSz="896112">
              <a:lnSpc>
                <a:spcPct val="72000"/>
              </a:lnSpc>
              <a:spcBef>
                <a:spcPts val="900"/>
              </a:spcBef>
              <a:buNone/>
            </a:pPr>
            <a:r>
              <a:rPr lang="sl-SI" sz="2058">
                <a:latin typeface="Montserrat Bold"/>
              </a:rPr>
              <a:t>Več o licitaciji v brezadutu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AA74C-6290-47E4-B732-98D4A77CD734}"/>
              </a:ext>
            </a:extLst>
          </p:cNvPr>
          <p:cNvSpPr txBox="1"/>
          <p:nvPr/>
        </p:nvSpPr>
        <p:spPr>
          <a:xfrm>
            <a:off x="183721" y="6399437"/>
            <a:ext cx="1573563" cy="421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Arial Black"/>
                <a:ea typeface="Arial Black"/>
                <a:cs typeface="Arial Black"/>
              </a:rPr>
              <a:t>Lekcija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CA3A04B-087B-4022-8012-2424EAE14D08}"/>
              </a:ext>
            </a:extLst>
          </p:cNvPr>
          <p:cNvSpPr txBox="1"/>
          <p:nvPr/>
        </p:nvSpPr>
        <p:spPr>
          <a:xfrm>
            <a:off x="407996" y="6400800"/>
            <a:ext cx="191713" cy="3047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4448" tIns="44448" rIns="44448" bIns="44448" anchor="t" anchorCtr="0" compatLnSpc="1">
            <a:spAutoFit/>
          </a:bodyPr>
          <a:lstStyle/>
          <a:p>
            <a:pPr marL="0" marR="0" lvl="0" indent="0" algn="l" defTabSz="76199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509B792-1CD4-4D62-B27B-1CB9A02F8D9E}" type="slidenum">
              <a:t>2</a:t>
            </a:fld>
            <a:endParaRPr lang="sl-SI" sz="14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Times New Roman"/>
              <a:cs typeface="Calibri"/>
            </a:endParaRPr>
          </a:p>
        </p:txBody>
      </p:sp>
      <p:pic>
        <p:nvPicPr>
          <p:cNvPr id="3" name="Bildobjekt 1" descr="Bildobjekt 1">
            <a:extLst>
              <a:ext uri="{FF2B5EF4-FFF2-40B4-BE49-F238E27FC236}">
                <a16:creationId xmlns:a16="http://schemas.microsoft.com/office/drawing/2014/main" id="{BB8D146B-7E13-44E6-A07A-E344C6F3A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681" y="1832887"/>
            <a:ext cx="4785064" cy="448133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8FFB102F-ECBA-4806-8147-F50643166D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680" y="289243"/>
            <a:ext cx="8959309" cy="728155"/>
          </a:xfrm>
        </p:spPr>
        <p:txBody>
          <a:bodyPr/>
          <a:lstStyle/>
          <a:p>
            <a:pPr lvl="0"/>
            <a:r>
              <a:rPr lang="sl-SI" sz="3000">
                <a:latin typeface="Montserrat SemiBold"/>
              </a:rPr>
              <a:t>Transferji </a:t>
            </a:r>
          </a:p>
        </p:txBody>
      </p:sp>
      <p:sp>
        <p:nvSpPr>
          <p:cNvPr id="5" name="textruta 11">
            <a:extLst>
              <a:ext uri="{FF2B5EF4-FFF2-40B4-BE49-F238E27FC236}">
                <a16:creationId xmlns:a16="http://schemas.microsoft.com/office/drawing/2014/main" id="{4D7C5F09-DCF4-4A1E-A4C0-3DD286E553A0}"/>
              </a:ext>
            </a:extLst>
          </p:cNvPr>
          <p:cNvSpPr txBox="1"/>
          <p:nvPr/>
        </p:nvSpPr>
        <p:spPr>
          <a:xfrm>
            <a:off x="539669" y="1842342"/>
            <a:ext cx="5260214" cy="37084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Smotrno je, da je izvajalec tisti, ki je odprl 1NT.</a:t>
            </a:r>
          </a:p>
        </p:txBody>
      </p:sp>
      <p:grpSp>
        <p:nvGrpSpPr>
          <p:cNvPr id="6" name="Grupp 7">
            <a:extLst>
              <a:ext uri="{FF2B5EF4-FFF2-40B4-BE49-F238E27FC236}">
                <a16:creationId xmlns:a16="http://schemas.microsoft.com/office/drawing/2014/main" id="{068664D3-B80D-4D29-B939-FB352EA327A6}"/>
              </a:ext>
            </a:extLst>
          </p:cNvPr>
          <p:cNvGrpSpPr/>
          <p:nvPr/>
        </p:nvGrpSpPr>
        <p:grpSpPr>
          <a:xfrm>
            <a:off x="564660" y="2375391"/>
            <a:ext cx="4055537" cy="432099"/>
            <a:chOff x="564660" y="2375391"/>
            <a:chExt cx="4055537" cy="432099"/>
          </a:xfrm>
        </p:grpSpPr>
        <p:sp>
          <p:nvSpPr>
            <p:cNvPr id="7" name="textruta 47">
              <a:extLst>
                <a:ext uri="{FF2B5EF4-FFF2-40B4-BE49-F238E27FC236}">
                  <a16:creationId xmlns:a16="http://schemas.microsoft.com/office/drawing/2014/main" id="{A7F7E9D4-8C16-4EF6-8129-DEA3EE338D55}"/>
                </a:ext>
              </a:extLst>
            </p:cNvPr>
            <p:cNvSpPr/>
            <p:nvPr/>
          </p:nvSpPr>
          <p:spPr>
            <a:xfrm>
              <a:off x="564660" y="2419154"/>
              <a:ext cx="1632844" cy="3693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32846"/>
                <a:gd name="f7" fmla="val 369330"/>
                <a:gd name="f8" fmla="+- 0 0 -90"/>
                <a:gd name="f9" fmla="+- 0 0 -180"/>
                <a:gd name="f10" fmla="+- 0 0 -270"/>
                <a:gd name="f11" fmla="+- 0 0 -360"/>
                <a:gd name="f12" fmla="*/ f3 1 1632846"/>
                <a:gd name="f13" fmla="*/ f4 1 369330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1632846"/>
                <a:gd name="f21" fmla="*/ f14 1 369330"/>
                <a:gd name="f22" fmla="*/ f16 1 f2"/>
                <a:gd name="f23" fmla="*/ f17 1 f2"/>
                <a:gd name="f24" fmla="*/ f18 1 f2"/>
                <a:gd name="f25" fmla="*/ f19 1 f2"/>
                <a:gd name="f26" fmla="*/ 816423 1 f20"/>
                <a:gd name="f27" fmla="*/ 184665 1 f21"/>
                <a:gd name="f28" fmla="*/ 0 1 f20"/>
                <a:gd name="f29" fmla="*/ 1632846 1 f20"/>
                <a:gd name="f30" fmla="*/ 0 1 f21"/>
                <a:gd name="f31" fmla="*/ 369330 1 f21"/>
                <a:gd name="f32" fmla="+- f22 0 f1"/>
                <a:gd name="f33" fmla="+- f23 0 f1"/>
                <a:gd name="f34" fmla="+- f24 0 f1"/>
                <a:gd name="f35" fmla="+- f25 0 f1"/>
                <a:gd name="f36" fmla="*/ f28 f12 1"/>
                <a:gd name="f37" fmla="*/ f29 f12 1"/>
                <a:gd name="f38" fmla="*/ f31 f13 1"/>
                <a:gd name="f39" fmla="*/ f30 f13 1"/>
                <a:gd name="f40" fmla="*/ f26 f12 1"/>
                <a:gd name="f41" fmla="*/ f27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0" y="f41"/>
                </a:cxn>
                <a:cxn ang="f33">
                  <a:pos x="f40" y="f41"/>
                </a:cxn>
                <a:cxn ang="f34">
                  <a:pos x="f40" y="f41"/>
                </a:cxn>
                <a:cxn ang="f35">
                  <a:pos x="f40" y="f41"/>
                </a:cxn>
              </a:cxnLst>
              <a:rect l="f36" t="f39" r="f37" b="f38"/>
              <a:pathLst>
                <a:path w="1632846" h="369330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Napovemo</a:t>
              </a:r>
            </a:p>
          </p:txBody>
        </p:sp>
        <p:grpSp>
          <p:nvGrpSpPr>
            <p:cNvPr id="8" name="Grupp 15">
              <a:extLst>
                <a:ext uri="{FF2B5EF4-FFF2-40B4-BE49-F238E27FC236}">
                  <a16:creationId xmlns:a16="http://schemas.microsoft.com/office/drawing/2014/main" id="{F1EC69D1-CDD0-4576-877F-A6060F704C97}"/>
                </a:ext>
              </a:extLst>
            </p:cNvPr>
            <p:cNvGrpSpPr/>
            <p:nvPr/>
          </p:nvGrpSpPr>
          <p:grpSpPr>
            <a:xfrm>
              <a:off x="3848343" y="2375391"/>
              <a:ext cx="771854" cy="432099"/>
              <a:chOff x="3848343" y="2375391"/>
              <a:chExt cx="771854" cy="432099"/>
            </a:xfrm>
          </p:grpSpPr>
          <p:grpSp>
            <p:nvGrpSpPr>
              <p:cNvPr id="9" name="Rektangel med rundade hörn 46">
                <a:extLst>
                  <a:ext uri="{FF2B5EF4-FFF2-40B4-BE49-F238E27FC236}">
                    <a16:creationId xmlns:a16="http://schemas.microsoft.com/office/drawing/2014/main" id="{6514CD51-8380-42B3-A3C1-BB192B257630}"/>
                  </a:ext>
                </a:extLst>
              </p:cNvPr>
              <p:cNvGrpSpPr/>
              <p:nvPr/>
            </p:nvGrpSpPr>
            <p:grpSpPr>
              <a:xfrm>
                <a:off x="3848343" y="2375391"/>
                <a:ext cx="771854" cy="432099"/>
                <a:chOff x="3848343" y="2375391"/>
                <a:chExt cx="771854" cy="432099"/>
              </a:xfrm>
            </p:grpSpPr>
            <p:sp>
              <p:nvSpPr>
                <p:cNvPr id="10" name="Rounded Rectangle">
                  <a:extLst>
                    <a:ext uri="{FF2B5EF4-FFF2-40B4-BE49-F238E27FC236}">
                      <a16:creationId xmlns:a16="http://schemas.microsoft.com/office/drawing/2014/main" id="{D6161C71-8CA0-4A1C-8BF2-EBB620F4CA6A}"/>
                    </a:ext>
                  </a:extLst>
                </p:cNvPr>
                <p:cNvSpPr/>
                <p:nvPr/>
              </p:nvSpPr>
              <p:spPr>
                <a:xfrm>
                  <a:off x="3848343" y="2375391"/>
                  <a:ext cx="771854" cy="432099"/>
                </a:xfrm>
                <a:custGeom>
                  <a:avLst>
                    <a:gd name="f10" fmla="val 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03A6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3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11" name="2">
                  <a:extLst>
                    <a:ext uri="{FF2B5EF4-FFF2-40B4-BE49-F238E27FC236}">
                      <a16:creationId xmlns:a16="http://schemas.microsoft.com/office/drawing/2014/main" id="{2F753CC5-E462-4968-89CA-ACC83BEC565F}"/>
                    </a:ext>
                  </a:extLst>
                </p:cNvPr>
                <p:cNvSpPr/>
                <p:nvPr/>
              </p:nvSpPr>
              <p:spPr>
                <a:xfrm>
                  <a:off x="3888540" y="2604576"/>
                  <a:ext cx="635928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635928"/>
                    <a:gd name="f7" fmla="val 1"/>
                    <a:gd name="f8" fmla="+- 0 0 -90"/>
                    <a:gd name="f9" fmla="+- 0 0 -180"/>
                    <a:gd name="f10" fmla="+- 0 0 -270"/>
                    <a:gd name="f11" fmla="+- 0 0 -360"/>
                    <a:gd name="f12" fmla="*/ f3 1 635928"/>
                    <a:gd name="f13" fmla="*/ f4 1 1"/>
                    <a:gd name="f14" fmla="+- f7 0 f5"/>
                    <a:gd name="f15" fmla="+- f6 0 f5"/>
                    <a:gd name="f16" fmla="*/ f8 f0 1"/>
                    <a:gd name="f17" fmla="*/ f9 f0 1"/>
                    <a:gd name="f18" fmla="*/ f10 f0 1"/>
                    <a:gd name="f19" fmla="*/ f11 f0 1"/>
                    <a:gd name="f20" fmla="*/ f15 1 635928"/>
                    <a:gd name="f21" fmla="*/ 1 1 f14"/>
                    <a:gd name="f22" fmla="*/ 0 1 f14"/>
                    <a:gd name="f23" fmla="*/ f16 1 f2"/>
                    <a:gd name="f24" fmla="*/ f17 1 f2"/>
                    <a:gd name="f25" fmla="*/ f18 1 f2"/>
                    <a:gd name="f26" fmla="*/ f19 1 f2"/>
                    <a:gd name="f27" fmla="*/ 317964 1 f20"/>
                    <a:gd name="f28" fmla="*/ 0 1 f20"/>
                    <a:gd name="f29" fmla="*/ 635928 1 f20"/>
                    <a:gd name="f30" fmla="*/ f21 f13 1"/>
                    <a:gd name="f31" fmla="*/ f22 f13 1"/>
                    <a:gd name="f32" fmla="+- f23 0 f1"/>
                    <a:gd name="f33" fmla="+- f24 0 f1"/>
                    <a:gd name="f34" fmla="+- f25 0 f1"/>
                    <a:gd name="f35" fmla="+- f26 0 f1"/>
                    <a:gd name="f36" fmla="*/ f28 f12 1"/>
                    <a:gd name="f37" fmla="*/ f29 f12 1"/>
                    <a:gd name="f38" fmla="*/ f27 f1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2">
                      <a:pos x="f38" y="f30"/>
                    </a:cxn>
                    <a:cxn ang="f33">
                      <a:pos x="f38" y="f30"/>
                    </a:cxn>
                    <a:cxn ang="f34">
                      <a:pos x="f38" y="f30"/>
                    </a:cxn>
                    <a:cxn ang="f35">
                      <a:pos x="f38" y="f30"/>
                    </a:cxn>
                  </a:cxnLst>
                  <a:rect l="f36" t="f31" r="f37" b="f30"/>
                  <a:pathLst>
                    <a:path w="635928" h="1">
                      <a:moveTo>
                        <a:pt x="f5" y="f5"/>
                      </a:moveTo>
                      <a:lnTo>
                        <a:pt x="f6" y="f5"/>
                      </a:lnTo>
                      <a:lnTo>
                        <a:pt x="f6" y="f5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12" name="Freeform 22">
                <a:extLst>
                  <a:ext uri="{FF2B5EF4-FFF2-40B4-BE49-F238E27FC236}">
                    <a16:creationId xmlns:a16="http://schemas.microsoft.com/office/drawing/2014/main" id="{3DEF8D55-276D-4D25-BF33-4E3E9C0058A5}"/>
                  </a:ext>
                </a:extLst>
              </p:cNvPr>
              <p:cNvSpPr/>
              <p:nvPr/>
            </p:nvSpPr>
            <p:spPr>
              <a:xfrm>
                <a:off x="4235884" y="2481462"/>
                <a:ext cx="229139" cy="22077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13" name="Grupp 2">
            <a:extLst>
              <a:ext uri="{FF2B5EF4-FFF2-40B4-BE49-F238E27FC236}">
                <a16:creationId xmlns:a16="http://schemas.microsoft.com/office/drawing/2014/main" id="{3807E29B-7759-4A24-AF6B-B11D6210174A}"/>
              </a:ext>
            </a:extLst>
          </p:cNvPr>
          <p:cNvGrpSpPr/>
          <p:nvPr/>
        </p:nvGrpSpPr>
        <p:grpSpPr>
          <a:xfrm>
            <a:off x="539669" y="3535207"/>
            <a:ext cx="4106854" cy="1307949"/>
            <a:chOff x="539669" y="3535207"/>
            <a:chExt cx="4106854" cy="1307949"/>
          </a:xfrm>
        </p:grpSpPr>
        <p:sp>
          <p:nvSpPr>
            <p:cNvPr id="14" name="textruta 29">
              <a:extLst>
                <a:ext uri="{FF2B5EF4-FFF2-40B4-BE49-F238E27FC236}">
                  <a16:creationId xmlns:a16="http://schemas.microsoft.com/office/drawing/2014/main" id="{BF6504EF-30F8-4B71-8629-25FAD06A1A4C}"/>
                </a:ext>
              </a:extLst>
            </p:cNvPr>
            <p:cNvSpPr/>
            <p:nvPr/>
          </p:nvSpPr>
          <p:spPr>
            <a:xfrm>
              <a:off x="539669" y="3573155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 Zdaj napovemo manšo</a:t>
              </a:r>
            </a:p>
          </p:txBody>
        </p:sp>
        <p:grpSp>
          <p:nvGrpSpPr>
            <p:cNvPr id="15" name="Grupp 30">
              <a:extLst>
                <a:ext uri="{FF2B5EF4-FFF2-40B4-BE49-F238E27FC236}">
                  <a16:creationId xmlns:a16="http://schemas.microsoft.com/office/drawing/2014/main" id="{8CAD607E-3A07-42EA-97B7-CB0F74AF8A68}"/>
                </a:ext>
              </a:extLst>
            </p:cNvPr>
            <p:cNvGrpSpPr/>
            <p:nvPr/>
          </p:nvGrpSpPr>
          <p:grpSpPr>
            <a:xfrm>
              <a:off x="3879854" y="3535207"/>
              <a:ext cx="766669" cy="420450"/>
              <a:chOff x="3879854" y="3535207"/>
              <a:chExt cx="766669" cy="420450"/>
            </a:xfrm>
          </p:grpSpPr>
          <p:grpSp>
            <p:nvGrpSpPr>
              <p:cNvPr id="16" name="Rektangel med rundade hörn 46">
                <a:extLst>
                  <a:ext uri="{FF2B5EF4-FFF2-40B4-BE49-F238E27FC236}">
                    <a16:creationId xmlns:a16="http://schemas.microsoft.com/office/drawing/2014/main" id="{F06E772A-9522-42C9-BE44-F04F107ABCF4}"/>
                  </a:ext>
                </a:extLst>
              </p:cNvPr>
              <p:cNvGrpSpPr/>
              <p:nvPr/>
            </p:nvGrpSpPr>
            <p:grpSpPr>
              <a:xfrm>
                <a:off x="3879854" y="3535207"/>
                <a:ext cx="766669" cy="420450"/>
                <a:chOff x="3879854" y="3535207"/>
                <a:chExt cx="766669" cy="420450"/>
              </a:xfrm>
            </p:grpSpPr>
            <p:sp>
              <p:nvSpPr>
                <p:cNvPr id="17" name="Rounded Rectangle">
                  <a:extLst>
                    <a:ext uri="{FF2B5EF4-FFF2-40B4-BE49-F238E27FC236}">
                      <a16:creationId xmlns:a16="http://schemas.microsoft.com/office/drawing/2014/main" id="{6A0DD146-350B-41FA-B8CB-89247C0CDAD5}"/>
                    </a:ext>
                  </a:extLst>
                </p:cNvPr>
                <p:cNvSpPr/>
                <p:nvPr/>
              </p:nvSpPr>
              <p:spPr>
                <a:xfrm>
                  <a:off x="3879854" y="3535207"/>
                  <a:ext cx="766669" cy="420450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FF00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18" name="4">
                  <a:extLst>
                    <a:ext uri="{FF2B5EF4-FFF2-40B4-BE49-F238E27FC236}">
                      <a16:creationId xmlns:a16="http://schemas.microsoft.com/office/drawing/2014/main" id="{565E1043-0263-478D-A4A8-04F92276C729}"/>
                    </a:ext>
                  </a:extLst>
                </p:cNvPr>
                <p:cNvSpPr/>
                <p:nvPr/>
              </p:nvSpPr>
              <p:spPr>
                <a:xfrm>
                  <a:off x="3919429" y="3758577"/>
                  <a:ext cx="632088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632084"/>
                    <a:gd name="f7" fmla="val 1"/>
                    <a:gd name="f8" fmla="+- 0 0 -90"/>
                    <a:gd name="f9" fmla="+- 0 0 -180"/>
                    <a:gd name="f10" fmla="+- 0 0 -270"/>
                    <a:gd name="f11" fmla="+- 0 0 -360"/>
                    <a:gd name="f12" fmla="*/ f3 1 632084"/>
                    <a:gd name="f13" fmla="*/ f4 1 1"/>
                    <a:gd name="f14" fmla="+- f7 0 f5"/>
                    <a:gd name="f15" fmla="+- f6 0 f5"/>
                    <a:gd name="f16" fmla="*/ f8 f0 1"/>
                    <a:gd name="f17" fmla="*/ f9 f0 1"/>
                    <a:gd name="f18" fmla="*/ f10 f0 1"/>
                    <a:gd name="f19" fmla="*/ f11 f0 1"/>
                    <a:gd name="f20" fmla="*/ f15 1 632084"/>
                    <a:gd name="f21" fmla="*/ 1 1 f14"/>
                    <a:gd name="f22" fmla="*/ 0 1 f14"/>
                    <a:gd name="f23" fmla="*/ f16 1 f2"/>
                    <a:gd name="f24" fmla="*/ f17 1 f2"/>
                    <a:gd name="f25" fmla="*/ f18 1 f2"/>
                    <a:gd name="f26" fmla="*/ f19 1 f2"/>
                    <a:gd name="f27" fmla="*/ 316042 1 f20"/>
                    <a:gd name="f28" fmla="*/ 0 1 f20"/>
                    <a:gd name="f29" fmla="*/ 632084 1 f20"/>
                    <a:gd name="f30" fmla="*/ f21 f13 1"/>
                    <a:gd name="f31" fmla="*/ f22 f13 1"/>
                    <a:gd name="f32" fmla="+- f23 0 f1"/>
                    <a:gd name="f33" fmla="+- f24 0 f1"/>
                    <a:gd name="f34" fmla="+- f25 0 f1"/>
                    <a:gd name="f35" fmla="+- f26 0 f1"/>
                    <a:gd name="f36" fmla="*/ f28 f12 1"/>
                    <a:gd name="f37" fmla="*/ f29 f12 1"/>
                    <a:gd name="f38" fmla="*/ f27 f1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2">
                      <a:pos x="f38" y="f30"/>
                    </a:cxn>
                    <a:cxn ang="f33">
                      <a:pos x="f38" y="f30"/>
                    </a:cxn>
                    <a:cxn ang="f34">
                      <a:pos x="f38" y="f30"/>
                    </a:cxn>
                    <a:cxn ang="f35">
                      <a:pos x="f38" y="f30"/>
                    </a:cxn>
                  </a:cxnLst>
                  <a:rect l="f36" t="f31" r="f37" b="f30"/>
                  <a:pathLst>
                    <a:path w="632084" h="1">
                      <a:moveTo>
                        <a:pt x="f5" y="f5"/>
                      </a:moveTo>
                      <a:lnTo>
                        <a:pt x="f6" y="f5"/>
                      </a:lnTo>
                      <a:lnTo>
                        <a:pt x="f6" y="f5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4</a:t>
                  </a:r>
                </a:p>
              </p:txBody>
            </p:sp>
          </p:grpSp>
          <p:sp>
            <p:nvSpPr>
              <p:cNvPr id="19" name="Freeform 21">
                <a:extLst>
                  <a:ext uri="{FF2B5EF4-FFF2-40B4-BE49-F238E27FC236}">
                    <a16:creationId xmlns:a16="http://schemas.microsoft.com/office/drawing/2014/main" id="{3BB0B6BB-B1F8-474C-85D6-B08360D3B1D4}"/>
                  </a:ext>
                </a:extLst>
              </p:cNvPr>
              <p:cNvSpPr/>
              <p:nvPr/>
            </p:nvSpPr>
            <p:spPr>
              <a:xfrm>
                <a:off x="4277800" y="3640144"/>
                <a:ext cx="214966" cy="21955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20" name="textruta 36">
            <a:extLst>
              <a:ext uri="{FF2B5EF4-FFF2-40B4-BE49-F238E27FC236}">
                <a16:creationId xmlns:a16="http://schemas.microsoft.com/office/drawing/2014/main" id="{7C49125E-6CA4-4C0B-9A91-E1680DEF83AF}"/>
              </a:ext>
            </a:extLst>
          </p:cNvPr>
          <p:cNvSpPr txBox="1"/>
          <p:nvPr/>
        </p:nvSpPr>
        <p:spPr>
          <a:xfrm>
            <a:off x="517907" y="4281668"/>
            <a:ext cx="3366263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Transferji po odprtju 1NT</a:t>
            </a:r>
          </a:p>
        </p:txBody>
      </p:sp>
      <p:grpSp>
        <p:nvGrpSpPr>
          <p:cNvPr id="21" name="Grupp 8">
            <a:extLst>
              <a:ext uri="{FF2B5EF4-FFF2-40B4-BE49-F238E27FC236}">
                <a16:creationId xmlns:a16="http://schemas.microsoft.com/office/drawing/2014/main" id="{82A5FEA0-1E52-44CD-8EA7-A463711EB70B}"/>
              </a:ext>
            </a:extLst>
          </p:cNvPr>
          <p:cNvGrpSpPr/>
          <p:nvPr/>
        </p:nvGrpSpPr>
        <p:grpSpPr>
          <a:xfrm>
            <a:off x="550916" y="1356100"/>
            <a:ext cx="4293648" cy="476722"/>
            <a:chOff x="550916" y="1356100"/>
            <a:chExt cx="4293648" cy="476722"/>
          </a:xfrm>
        </p:grpSpPr>
        <p:sp>
          <p:nvSpPr>
            <p:cNvPr id="22" name="textruta 5">
              <a:extLst>
                <a:ext uri="{FF2B5EF4-FFF2-40B4-BE49-F238E27FC236}">
                  <a16:creationId xmlns:a16="http://schemas.microsoft.com/office/drawing/2014/main" id="{E3E3C17A-E6F0-4673-923B-757AA7BF70E0}"/>
                </a:ext>
              </a:extLst>
            </p:cNvPr>
            <p:cNvSpPr/>
            <p:nvPr/>
          </p:nvSpPr>
          <p:spPr>
            <a:xfrm>
              <a:off x="550916" y="1379006"/>
              <a:ext cx="3315797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15796"/>
                <a:gd name="f7" fmla="val 1"/>
                <a:gd name="f8" fmla="+- 0 0 -90"/>
                <a:gd name="f9" fmla="+- 0 0 -180"/>
                <a:gd name="f10" fmla="+- 0 0 -270"/>
                <a:gd name="f11" fmla="+- 0 0 -360"/>
                <a:gd name="f12" fmla="*/ f3 1 3315796"/>
                <a:gd name="f13" fmla="*/ f4 1 1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3315796"/>
                <a:gd name="f21" fmla="*/ 1 1 f14"/>
                <a:gd name="f22" fmla="*/ 0 1 f14"/>
                <a:gd name="f23" fmla="*/ f16 1 f2"/>
                <a:gd name="f24" fmla="*/ f17 1 f2"/>
                <a:gd name="f25" fmla="*/ f18 1 f2"/>
                <a:gd name="f26" fmla="*/ f19 1 f2"/>
                <a:gd name="f27" fmla="*/ 1657898 1 f20"/>
                <a:gd name="f28" fmla="*/ 0 1 f20"/>
                <a:gd name="f29" fmla="*/ 3315796 1 f20"/>
                <a:gd name="f30" fmla="*/ f21 f13 1"/>
                <a:gd name="f31" fmla="*/ f22 f13 1"/>
                <a:gd name="f32" fmla="+- f23 0 f1"/>
                <a:gd name="f33" fmla="+- f24 0 f1"/>
                <a:gd name="f34" fmla="+- f25 0 f1"/>
                <a:gd name="f35" fmla="+- f26 0 f1"/>
                <a:gd name="f36" fmla="*/ f28 f12 1"/>
                <a:gd name="f37" fmla="*/ f29 f12 1"/>
                <a:gd name="f38" fmla="*/ f2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8" y="f30"/>
                </a:cxn>
                <a:cxn ang="f33">
                  <a:pos x="f38" y="f30"/>
                </a:cxn>
                <a:cxn ang="f34">
                  <a:pos x="f38" y="f30"/>
                </a:cxn>
                <a:cxn ang="f35">
                  <a:pos x="f38" y="f30"/>
                </a:cxn>
              </a:cxnLst>
              <a:rect l="f36" t="f31" r="f37" b="f30"/>
              <a:pathLst>
                <a:path w="3315796" h="1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Partner odpre</a:t>
              </a:r>
            </a:p>
          </p:txBody>
        </p:sp>
        <p:grpSp>
          <p:nvGrpSpPr>
            <p:cNvPr id="23" name="Rektangel med rundade hörn 44">
              <a:extLst>
                <a:ext uri="{FF2B5EF4-FFF2-40B4-BE49-F238E27FC236}">
                  <a16:creationId xmlns:a16="http://schemas.microsoft.com/office/drawing/2014/main" id="{548335F0-5353-459F-8953-FAC094CDA9AE}"/>
                </a:ext>
              </a:extLst>
            </p:cNvPr>
            <p:cNvGrpSpPr/>
            <p:nvPr/>
          </p:nvGrpSpPr>
          <p:grpSpPr>
            <a:xfrm>
              <a:off x="3787463" y="1356100"/>
              <a:ext cx="1057101" cy="476722"/>
              <a:chOff x="3787463" y="1356100"/>
              <a:chExt cx="1057101" cy="476722"/>
            </a:xfrm>
          </p:grpSpPr>
          <p:sp>
            <p:nvSpPr>
              <p:cNvPr id="24" name="Rounded Rectangle">
                <a:extLst>
                  <a:ext uri="{FF2B5EF4-FFF2-40B4-BE49-F238E27FC236}">
                    <a16:creationId xmlns:a16="http://schemas.microsoft.com/office/drawing/2014/main" id="{3B13588F-572B-4F06-9F4E-404C517D78FF}"/>
                  </a:ext>
                </a:extLst>
              </p:cNvPr>
              <p:cNvSpPr/>
              <p:nvPr/>
            </p:nvSpPr>
            <p:spPr>
              <a:xfrm>
                <a:off x="3787463" y="1356100"/>
                <a:ext cx="1057101" cy="476722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A6A6A6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0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25" name="1NT">
                <a:extLst>
                  <a:ext uri="{FF2B5EF4-FFF2-40B4-BE49-F238E27FC236}">
                    <a16:creationId xmlns:a16="http://schemas.microsoft.com/office/drawing/2014/main" id="{D9B97E22-3EAE-4254-8FB2-44F3FE48CD60}"/>
                  </a:ext>
                </a:extLst>
              </p:cNvPr>
              <p:cNvSpPr/>
              <p:nvPr/>
            </p:nvSpPr>
            <p:spPr>
              <a:xfrm>
                <a:off x="3888559" y="1607606"/>
                <a:ext cx="901900" cy="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01896"/>
                  <a:gd name="f7" fmla="val 1"/>
                  <a:gd name="f8" fmla="+- 0 0 -90"/>
                  <a:gd name="f9" fmla="+- 0 0 -180"/>
                  <a:gd name="f10" fmla="+- 0 0 -270"/>
                  <a:gd name="f11" fmla="+- 0 0 -360"/>
                  <a:gd name="f12" fmla="*/ f3 1 901896"/>
                  <a:gd name="f13" fmla="*/ f4 1 1"/>
                  <a:gd name="f14" fmla="+- f7 0 f5"/>
                  <a:gd name="f15" fmla="+- f6 0 f5"/>
                  <a:gd name="f16" fmla="*/ f8 f0 1"/>
                  <a:gd name="f17" fmla="*/ f9 f0 1"/>
                  <a:gd name="f18" fmla="*/ f10 f0 1"/>
                  <a:gd name="f19" fmla="*/ f11 f0 1"/>
                  <a:gd name="f20" fmla="*/ f15 1 901896"/>
                  <a:gd name="f21" fmla="*/ 1 1 f14"/>
                  <a:gd name="f22" fmla="*/ 0 1 f14"/>
                  <a:gd name="f23" fmla="*/ f16 1 f2"/>
                  <a:gd name="f24" fmla="*/ f17 1 f2"/>
                  <a:gd name="f25" fmla="*/ f18 1 f2"/>
                  <a:gd name="f26" fmla="*/ f19 1 f2"/>
                  <a:gd name="f27" fmla="*/ 450948 1 f20"/>
                  <a:gd name="f28" fmla="*/ 0 1 f20"/>
                  <a:gd name="f29" fmla="*/ 901896 1 f20"/>
                  <a:gd name="f30" fmla="*/ f21 f13 1"/>
                  <a:gd name="f31" fmla="*/ f22 f13 1"/>
                  <a:gd name="f32" fmla="+- f23 0 f1"/>
                  <a:gd name="f33" fmla="+- f24 0 f1"/>
                  <a:gd name="f34" fmla="+- f25 0 f1"/>
                  <a:gd name="f35" fmla="+- f26 0 f1"/>
                  <a:gd name="f36" fmla="*/ f28 f12 1"/>
                  <a:gd name="f37" fmla="*/ f29 f12 1"/>
                  <a:gd name="f38" fmla="*/ f27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">
                    <a:pos x="f38" y="f30"/>
                  </a:cxn>
                  <a:cxn ang="f33">
                    <a:pos x="f38" y="f30"/>
                  </a:cxn>
                  <a:cxn ang="f34">
                    <a:pos x="f38" y="f30"/>
                  </a:cxn>
                  <a:cxn ang="f35">
                    <a:pos x="f38" y="f30"/>
                  </a:cxn>
                </a:cxnLst>
                <a:rect l="f36" t="f31" r="f37" b="f30"/>
                <a:pathLst>
                  <a:path w="901896" h="1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5"/>
                    </a:lnTo>
                    <a:lnTo>
                      <a:pt x="f5" y="f5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square" lIns="45720" tIns="45720" rIns="45720" bIns="45720" anchor="ctr" anchorCtr="1" compatLnSpc="1">
                <a:sp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1NT</a:t>
                </a:r>
              </a:p>
            </p:txBody>
          </p:sp>
        </p:grpSp>
      </p:grpSp>
      <p:sp>
        <p:nvSpPr>
          <p:cNvPr id="26" name="Grupp 6">
            <a:extLst>
              <a:ext uri="{FF2B5EF4-FFF2-40B4-BE49-F238E27FC236}">
                <a16:creationId xmlns:a16="http://schemas.microsoft.com/office/drawing/2014/main" id="{C81C1FDF-0107-43D5-A269-C4B1D789BB8B}"/>
              </a:ext>
            </a:extLst>
          </p:cNvPr>
          <p:cNvSpPr/>
          <p:nvPr/>
        </p:nvSpPr>
        <p:spPr>
          <a:xfrm>
            <a:off x="554464" y="4673763"/>
            <a:ext cx="1270001" cy="12700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</a:rPr>
              <a:t>Odzivalec</a:t>
            </a:r>
          </a:p>
        </p:txBody>
      </p:sp>
      <p:sp>
        <p:nvSpPr>
          <p:cNvPr id="27" name="Rak 13">
            <a:extLst>
              <a:ext uri="{FF2B5EF4-FFF2-40B4-BE49-F238E27FC236}">
                <a16:creationId xmlns:a16="http://schemas.microsoft.com/office/drawing/2014/main" id="{0597D080-484D-4F47-AEB9-2FC72EA3AC47}"/>
              </a:ext>
            </a:extLst>
          </p:cNvPr>
          <p:cNvSpPr/>
          <p:nvPr/>
        </p:nvSpPr>
        <p:spPr>
          <a:xfrm>
            <a:off x="585929" y="5069150"/>
            <a:ext cx="3852906" cy="88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28575" cap="flat">
            <a:solidFill>
              <a:srgbClr val="BFBFBF"/>
            </a:solidFill>
            <a:prstDash val="solid"/>
            <a:miter/>
          </a:ln>
        </p:spPr>
        <p:txBody>
          <a:bodyPr vert="horz" wrap="square" lIns="45720" tIns="45720" rIns="4572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l-SI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8" name="Rak 50">
            <a:extLst>
              <a:ext uri="{FF2B5EF4-FFF2-40B4-BE49-F238E27FC236}">
                <a16:creationId xmlns:a16="http://schemas.microsoft.com/office/drawing/2014/main" id="{96B22D11-2B35-4833-B2E0-8B37758D7A8D}"/>
              </a:ext>
            </a:extLst>
          </p:cNvPr>
          <p:cNvSpPr/>
          <p:nvPr/>
        </p:nvSpPr>
        <p:spPr>
          <a:xfrm>
            <a:off x="585929" y="6196449"/>
            <a:ext cx="3852906" cy="88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28575" cap="flat">
            <a:solidFill>
              <a:srgbClr val="BFBFBF"/>
            </a:solidFill>
            <a:prstDash val="solid"/>
            <a:miter/>
          </a:ln>
        </p:spPr>
        <p:txBody>
          <a:bodyPr vert="horz" wrap="square" lIns="45720" tIns="45720" rIns="4572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l-SI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9" name="textruta 51">
            <a:extLst>
              <a:ext uri="{FF2B5EF4-FFF2-40B4-BE49-F238E27FC236}">
                <a16:creationId xmlns:a16="http://schemas.microsoft.com/office/drawing/2014/main" id="{7815C806-A63B-4458-B5C4-B32E7A6AF0EE}"/>
              </a:ext>
            </a:extLst>
          </p:cNvPr>
          <p:cNvSpPr txBox="1"/>
          <p:nvPr/>
        </p:nvSpPr>
        <p:spPr>
          <a:xfrm>
            <a:off x="6196404" y="1429865"/>
            <a:ext cx="109260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Imamo …</a:t>
            </a:r>
          </a:p>
        </p:txBody>
      </p:sp>
      <p:grpSp>
        <p:nvGrpSpPr>
          <p:cNvPr id="30" name="Grupp 10">
            <a:extLst>
              <a:ext uri="{FF2B5EF4-FFF2-40B4-BE49-F238E27FC236}">
                <a16:creationId xmlns:a16="http://schemas.microsoft.com/office/drawing/2014/main" id="{83DFD822-C06D-4322-9EEF-1B58FB9C226E}"/>
              </a:ext>
            </a:extLst>
          </p:cNvPr>
          <p:cNvGrpSpPr/>
          <p:nvPr/>
        </p:nvGrpSpPr>
        <p:grpSpPr>
          <a:xfrm>
            <a:off x="561862" y="2964055"/>
            <a:ext cx="4075425" cy="420450"/>
            <a:chOff x="561862" y="2964055"/>
            <a:chExt cx="4075425" cy="420450"/>
          </a:xfrm>
        </p:grpSpPr>
        <p:sp>
          <p:nvSpPr>
            <p:cNvPr id="31" name="textruta 24">
              <a:extLst>
                <a:ext uri="{FF2B5EF4-FFF2-40B4-BE49-F238E27FC236}">
                  <a16:creationId xmlns:a16="http://schemas.microsoft.com/office/drawing/2014/main" id="{5BDAEC8E-3090-49FC-BF05-BBE82C9FDC3A}"/>
                </a:ext>
              </a:extLst>
            </p:cNvPr>
            <p:cNvSpPr/>
            <p:nvPr/>
          </p:nvSpPr>
          <p:spPr>
            <a:xfrm>
              <a:off x="561862" y="3002002"/>
              <a:ext cx="3151315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51316"/>
                <a:gd name="f7" fmla="val 1"/>
                <a:gd name="f8" fmla="+- 0 0 -90"/>
                <a:gd name="f9" fmla="+- 0 0 -180"/>
                <a:gd name="f10" fmla="+- 0 0 -270"/>
                <a:gd name="f11" fmla="+- 0 0 -360"/>
                <a:gd name="f12" fmla="*/ f3 1 3151316"/>
                <a:gd name="f13" fmla="*/ f4 1 1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3151316"/>
                <a:gd name="f21" fmla="*/ 1 1 f14"/>
                <a:gd name="f22" fmla="*/ 0 1 f14"/>
                <a:gd name="f23" fmla="*/ f16 1 f2"/>
                <a:gd name="f24" fmla="*/ f17 1 f2"/>
                <a:gd name="f25" fmla="*/ f18 1 f2"/>
                <a:gd name="f26" fmla="*/ f19 1 f2"/>
                <a:gd name="f27" fmla="*/ 1575658 1 f20"/>
                <a:gd name="f28" fmla="*/ 0 1 f20"/>
                <a:gd name="f29" fmla="*/ 3151316 1 f20"/>
                <a:gd name="f30" fmla="*/ f21 f13 1"/>
                <a:gd name="f31" fmla="*/ f22 f13 1"/>
                <a:gd name="f32" fmla="+- f23 0 f1"/>
                <a:gd name="f33" fmla="+- f24 0 f1"/>
                <a:gd name="f34" fmla="+- f25 0 f1"/>
                <a:gd name="f35" fmla="+- f26 0 f1"/>
                <a:gd name="f36" fmla="*/ f28 f12 1"/>
                <a:gd name="f37" fmla="*/ f29 f12 1"/>
                <a:gd name="f38" fmla="*/ f2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8" y="f30"/>
                </a:cxn>
                <a:cxn ang="f33">
                  <a:pos x="f38" y="f30"/>
                </a:cxn>
                <a:cxn ang="f34">
                  <a:pos x="f38" y="f30"/>
                </a:cxn>
                <a:cxn ang="f35">
                  <a:pos x="f38" y="f30"/>
                </a:cxn>
              </a:cxnLst>
              <a:rect l="f36" t="f31" r="f37" b="f30"/>
              <a:pathLst>
                <a:path w="3151316" h="1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Partner mora napovedati</a:t>
              </a:r>
            </a:p>
          </p:txBody>
        </p:sp>
        <p:grpSp>
          <p:nvGrpSpPr>
            <p:cNvPr id="32" name="Grupp 3">
              <a:extLst>
                <a:ext uri="{FF2B5EF4-FFF2-40B4-BE49-F238E27FC236}">
                  <a16:creationId xmlns:a16="http://schemas.microsoft.com/office/drawing/2014/main" id="{C6F88169-EAC8-414D-96F2-BFFE0D8FFC94}"/>
                </a:ext>
              </a:extLst>
            </p:cNvPr>
            <p:cNvGrpSpPr/>
            <p:nvPr/>
          </p:nvGrpSpPr>
          <p:grpSpPr>
            <a:xfrm>
              <a:off x="3870618" y="2964055"/>
              <a:ext cx="766669" cy="420450"/>
              <a:chOff x="3870618" y="2964055"/>
              <a:chExt cx="766669" cy="420450"/>
            </a:xfrm>
          </p:grpSpPr>
          <p:grpSp>
            <p:nvGrpSpPr>
              <p:cNvPr id="33" name="Rektangel med rundade hörn 46">
                <a:extLst>
                  <a:ext uri="{FF2B5EF4-FFF2-40B4-BE49-F238E27FC236}">
                    <a16:creationId xmlns:a16="http://schemas.microsoft.com/office/drawing/2014/main" id="{5BFB1C7A-5D62-45C8-BD02-71C771FEF979}"/>
                  </a:ext>
                </a:extLst>
              </p:cNvPr>
              <p:cNvGrpSpPr/>
              <p:nvPr/>
            </p:nvGrpSpPr>
            <p:grpSpPr>
              <a:xfrm>
                <a:off x="3870618" y="2964055"/>
                <a:ext cx="766669" cy="420450"/>
                <a:chOff x="3870618" y="2964055"/>
                <a:chExt cx="766669" cy="420450"/>
              </a:xfrm>
            </p:grpSpPr>
            <p:sp>
              <p:nvSpPr>
                <p:cNvPr id="34" name="Rounded Rectangle">
                  <a:extLst>
                    <a:ext uri="{FF2B5EF4-FFF2-40B4-BE49-F238E27FC236}">
                      <a16:creationId xmlns:a16="http://schemas.microsoft.com/office/drawing/2014/main" id="{A6DBC19F-D9D3-40E2-940F-0F1B22125210}"/>
                    </a:ext>
                  </a:extLst>
                </p:cNvPr>
                <p:cNvSpPr/>
                <p:nvPr/>
              </p:nvSpPr>
              <p:spPr>
                <a:xfrm>
                  <a:off x="3870618" y="2964055"/>
                  <a:ext cx="766669" cy="420450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BFBFBF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35" name="2">
                  <a:extLst>
                    <a:ext uri="{FF2B5EF4-FFF2-40B4-BE49-F238E27FC236}">
                      <a16:creationId xmlns:a16="http://schemas.microsoft.com/office/drawing/2014/main" id="{60718FEF-37E8-4EB7-BE0A-EE67B1B1E27B}"/>
                    </a:ext>
                  </a:extLst>
                </p:cNvPr>
                <p:cNvSpPr/>
                <p:nvPr/>
              </p:nvSpPr>
              <p:spPr>
                <a:xfrm>
                  <a:off x="3910193" y="3187424"/>
                  <a:ext cx="632088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632084"/>
                    <a:gd name="f7" fmla="val 1"/>
                    <a:gd name="f8" fmla="+- 0 0 -90"/>
                    <a:gd name="f9" fmla="+- 0 0 -180"/>
                    <a:gd name="f10" fmla="+- 0 0 -270"/>
                    <a:gd name="f11" fmla="+- 0 0 -360"/>
                    <a:gd name="f12" fmla="*/ f3 1 632084"/>
                    <a:gd name="f13" fmla="*/ f4 1 1"/>
                    <a:gd name="f14" fmla="+- f7 0 f5"/>
                    <a:gd name="f15" fmla="+- f6 0 f5"/>
                    <a:gd name="f16" fmla="*/ f8 f0 1"/>
                    <a:gd name="f17" fmla="*/ f9 f0 1"/>
                    <a:gd name="f18" fmla="*/ f10 f0 1"/>
                    <a:gd name="f19" fmla="*/ f11 f0 1"/>
                    <a:gd name="f20" fmla="*/ f15 1 632084"/>
                    <a:gd name="f21" fmla="*/ 1 1 f14"/>
                    <a:gd name="f22" fmla="*/ 0 1 f14"/>
                    <a:gd name="f23" fmla="*/ f16 1 f2"/>
                    <a:gd name="f24" fmla="*/ f17 1 f2"/>
                    <a:gd name="f25" fmla="*/ f18 1 f2"/>
                    <a:gd name="f26" fmla="*/ f19 1 f2"/>
                    <a:gd name="f27" fmla="*/ 316042 1 f20"/>
                    <a:gd name="f28" fmla="*/ 0 1 f20"/>
                    <a:gd name="f29" fmla="*/ 632084 1 f20"/>
                    <a:gd name="f30" fmla="*/ f21 f13 1"/>
                    <a:gd name="f31" fmla="*/ f22 f13 1"/>
                    <a:gd name="f32" fmla="+- f23 0 f1"/>
                    <a:gd name="f33" fmla="+- f24 0 f1"/>
                    <a:gd name="f34" fmla="+- f25 0 f1"/>
                    <a:gd name="f35" fmla="+- f26 0 f1"/>
                    <a:gd name="f36" fmla="*/ f28 f12 1"/>
                    <a:gd name="f37" fmla="*/ f29 f12 1"/>
                    <a:gd name="f38" fmla="*/ f27 f1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2">
                      <a:pos x="f38" y="f30"/>
                    </a:cxn>
                    <a:cxn ang="f33">
                      <a:pos x="f38" y="f30"/>
                    </a:cxn>
                    <a:cxn ang="f34">
                      <a:pos x="f38" y="f30"/>
                    </a:cxn>
                    <a:cxn ang="f35">
                      <a:pos x="f38" y="f30"/>
                    </a:cxn>
                  </a:cxnLst>
                  <a:rect l="f36" t="f31" r="f37" b="f30"/>
                  <a:pathLst>
                    <a:path w="632084" h="1">
                      <a:moveTo>
                        <a:pt x="f5" y="f5"/>
                      </a:moveTo>
                      <a:lnTo>
                        <a:pt x="f6" y="f5"/>
                      </a:lnTo>
                      <a:lnTo>
                        <a:pt x="f6" y="f5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36" name="Freeform 21">
                <a:extLst>
                  <a:ext uri="{FF2B5EF4-FFF2-40B4-BE49-F238E27FC236}">
                    <a16:creationId xmlns:a16="http://schemas.microsoft.com/office/drawing/2014/main" id="{4B6A4D78-D5F3-49D3-8BA3-99F3A037886D}"/>
                  </a:ext>
                </a:extLst>
              </p:cNvPr>
              <p:cNvSpPr/>
              <p:nvPr/>
            </p:nvSpPr>
            <p:spPr>
              <a:xfrm>
                <a:off x="4268556" y="3068991"/>
                <a:ext cx="214966" cy="21955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37" name="Grupp 12">
            <a:extLst>
              <a:ext uri="{FF2B5EF4-FFF2-40B4-BE49-F238E27FC236}">
                <a16:creationId xmlns:a16="http://schemas.microsoft.com/office/drawing/2014/main" id="{0B5B0D21-3F2F-4532-A64F-401B720B781A}"/>
              </a:ext>
            </a:extLst>
          </p:cNvPr>
          <p:cNvGrpSpPr/>
          <p:nvPr/>
        </p:nvGrpSpPr>
        <p:grpSpPr>
          <a:xfrm>
            <a:off x="596389" y="5149169"/>
            <a:ext cx="4100490" cy="1800453"/>
            <a:chOff x="596389" y="5149169"/>
            <a:chExt cx="4100490" cy="1800453"/>
          </a:xfrm>
        </p:grpSpPr>
        <p:grpSp>
          <p:nvGrpSpPr>
            <p:cNvPr id="38" name="Grupp 23">
              <a:extLst>
                <a:ext uri="{FF2B5EF4-FFF2-40B4-BE49-F238E27FC236}">
                  <a16:creationId xmlns:a16="http://schemas.microsoft.com/office/drawing/2014/main" id="{AD2FD090-3E6D-42BF-A926-FC4ABE4563A9}"/>
                </a:ext>
              </a:extLst>
            </p:cNvPr>
            <p:cNvGrpSpPr/>
            <p:nvPr/>
          </p:nvGrpSpPr>
          <p:grpSpPr>
            <a:xfrm>
              <a:off x="596389" y="5149169"/>
              <a:ext cx="770711" cy="432090"/>
              <a:chOff x="596389" y="5149169"/>
              <a:chExt cx="770711" cy="432090"/>
            </a:xfrm>
          </p:grpSpPr>
          <p:grpSp>
            <p:nvGrpSpPr>
              <p:cNvPr id="39" name="Rektangel med rundade hörn 46">
                <a:extLst>
                  <a:ext uri="{FF2B5EF4-FFF2-40B4-BE49-F238E27FC236}">
                    <a16:creationId xmlns:a16="http://schemas.microsoft.com/office/drawing/2014/main" id="{55B6D7BD-A952-4C60-8CAC-6E842B6F5310}"/>
                  </a:ext>
                </a:extLst>
              </p:cNvPr>
              <p:cNvGrpSpPr/>
              <p:nvPr/>
            </p:nvGrpSpPr>
            <p:grpSpPr>
              <a:xfrm>
                <a:off x="596389" y="5149169"/>
                <a:ext cx="770711" cy="432090"/>
                <a:chOff x="596389" y="5149169"/>
                <a:chExt cx="770711" cy="432090"/>
              </a:xfrm>
            </p:grpSpPr>
            <p:sp>
              <p:nvSpPr>
                <p:cNvPr id="40" name="Rounded Rectangle">
                  <a:extLst>
                    <a:ext uri="{FF2B5EF4-FFF2-40B4-BE49-F238E27FC236}">
                      <a16:creationId xmlns:a16="http://schemas.microsoft.com/office/drawing/2014/main" id="{01A5646F-004B-47EC-A5EC-D9EC0772C72D}"/>
                    </a:ext>
                  </a:extLst>
                </p:cNvPr>
                <p:cNvSpPr/>
                <p:nvPr/>
              </p:nvSpPr>
              <p:spPr>
                <a:xfrm>
                  <a:off x="596389" y="5149169"/>
                  <a:ext cx="770711" cy="432090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03A6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3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41" name="2">
                  <a:extLst>
                    <a:ext uri="{FF2B5EF4-FFF2-40B4-BE49-F238E27FC236}">
                      <a16:creationId xmlns:a16="http://schemas.microsoft.com/office/drawing/2014/main" id="{E4B1DDC6-431A-43C2-995E-58B295357C12}"/>
                    </a:ext>
                  </a:extLst>
                </p:cNvPr>
                <p:cNvSpPr/>
                <p:nvPr/>
              </p:nvSpPr>
              <p:spPr>
                <a:xfrm>
                  <a:off x="636532" y="5378354"/>
                  <a:ext cx="634986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634987"/>
                    <a:gd name="f7" fmla="val 1"/>
                    <a:gd name="f8" fmla="+- 0 0 -90"/>
                    <a:gd name="f9" fmla="+- 0 0 -180"/>
                    <a:gd name="f10" fmla="+- 0 0 -270"/>
                    <a:gd name="f11" fmla="+- 0 0 -360"/>
                    <a:gd name="f12" fmla="*/ f3 1 634987"/>
                    <a:gd name="f13" fmla="*/ f4 1 1"/>
                    <a:gd name="f14" fmla="+- f7 0 f5"/>
                    <a:gd name="f15" fmla="+- f6 0 f5"/>
                    <a:gd name="f16" fmla="*/ f8 f0 1"/>
                    <a:gd name="f17" fmla="*/ f9 f0 1"/>
                    <a:gd name="f18" fmla="*/ f10 f0 1"/>
                    <a:gd name="f19" fmla="*/ f11 f0 1"/>
                    <a:gd name="f20" fmla="*/ f15 1 634987"/>
                    <a:gd name="f21" fmla="*/ 1 1 f14"/>
                    <a:gd name="f22" fmla="*/ 0 1 f14"/>
                    <a:gd name="f23" fmla="*/ f16 1 f2"/>
                    <a:gd name="f24" fmla="*/ f17 1 f2"/>
                    <a:gd name="f25" fmla="*/ f18 1 f2"/>
                    <a:gd name="f26" fmla="*/ f19 1 f2"/>
                    <a:gd name="f27" fmla="*/ 317494 1 f20"/>
                    <a:gd name="f28" fmla="*/ 0 1 f20"/>
                    <a:gd name="f29" fmla="*/ 634987 1 f20"/>
                    <a:gd name="f30" fmla="*/ f21 f13 1"/>
                    <a:gd name="f31" fmla="*/ f22 f13 1"/>
                    <a:gd name="f32" fmla="+- f23 0 f1"/>
                    <a:gd name="f33" fmla="+- f24 0 f1"/>
                    <a:gd name="f34" fmla="+- f25 0 f1"/>
                    <a:gd name="f35" fmla="+- f26 0 f1"/>
                    <a:gd name="f36" fmla="*/ f28 f12 1"/>
                    <a:gd name="f37" fmla="*/ f29 f12 1"/>
                    <a:gd name="f38" fmla="*/ f27 f1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2">
                      <a:pos x="f38" y="f30"/>
                    </a:cxn>
                    <a:cxn ang="f33">
                      <a:pos x="f38" y="f30"/>
                    </a:cxn>
                    <a:cxn ang="f34">
                      <a:pos x="f38" y="f30"/>
                    </a:cxn>
                    <a:cxn ang="f35">
                      <a:pos x="f38" y="f30"/>
                    </a:cxn>
                  </a:cxnLst>
                  <a:rect l="f36" t="f31" r="f37" b="f30"/>
                  <a:pathLst>
                    <a:path w="634987" h="1">
                      <a:moveTo>
                        <a:pt x="f5" y="f5"/>
                      </a:moveTo>
                      <a:lnTo>
                        <a:pt x="f6" y="f5"/>
                      </a:lnTo>
                      <a:lnTo>
                        <a:pt x="f6" y="f5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42" name="Freeform 22">
                <a:extLst>
                  <a:ext uri="{FF2B5EF4-FFF2-40B4-BE49-F238E27FC236}">
                    <a16:creationId xmlns:a16="http://schemas.microsoft.com/office/drawing/2014/main" id="{1EE5E6E5-9B12-4AE2-88BF-9994FEAD19B6}"/>
                  </a:ext>
                </a:extLst>
              </p:cNvPr>
              <p:cNvSpPr/>
              <p:nvPr/>
            </p:nvSpPr>
            <p:spPr>
              <a:xfrm>
                <a:off x="983364" y="5255239"/>
                <a:ext cx="228801" cy="22076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43" name="textruta 38">
              <a:extLst>
                <a:ext uri="{FF2B5EF4-FFF2-40B4-BE49-F238E27FC236}">
                  <a16:creationId xmlns:a16="http://schemas.microsoft.com/office/drawing/2014/main" id="{4593F0C0-09B2-4148-AD7A-183995AF2C80}"/>
                </a:ext>
              </a:extLst>
            </p:cNvPr>
            <p:cNvSpPr/>
            <p:nvPr/>
          </p:nvSpPr>
          <p:spPr>
            <a:xfrm>
              <a:off x="1473299" y="5165162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20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5+ kart v srcu, 0+ točk</a:t>
              </a:r>
            </a:p>
          </p:txBody>
        </p:sp>
        <p:grpSp>
          <p:nvGrpSpPr>
            <p:cNvPr id="44" name="Grupp 55">
              <a:extLst>
                <a:ext uri="{FF2B5EF4-FFF2-40B4-BE49-F238E27FC236}">
                  <a16:creationId xmlns:a16="http://schemas.microsoft.com/office/drawing/2014/main" id="{53EFF325-F697-42ED-AE3A-F15010E34504}"/>
                </a:ext>
              </a:extLst>
            </p:cNvPr>
            <p:cNvGrpSpPr/>
            <p:nvPr/>
          </p:nvGrpSpPr>
          <p:grpSpPr>
            <a:xfrm>
              <a:off x="3930210" y="5154994"/>
              <a:ext cx="766669" cy="420450"/>
              <a:chOff x="3930210" y="5154994"/>
              <a:chExt cx="766669" cy="420450"/>
            </a:xfrm>
          </p:grpSpPr>
          <p:grpSp>
            <p:nvGrpSpPr>
              <p:cNvPr id="45" name="Rektangel med rundade hörn 46">
                <a:extLst>
                  <a:ext uri="{FF2B5EF4-FFF2-40B4-BE49-F238E27FC236}">
                    <a16:creationId xmlns:a16="http://schemas.microsoft.com/office/drawing/2014/main" id="{B1AE2356-5A53-4D8E-83AB-208A9EE2EA04}"/>
                  </a:ext>
                </a:extLst>
              </p:cNvPr>
              <p:cNvGrpSpPr/>
              <p:nvPr/>
            </p:nvGrpSpPr>
            <p:grpSpPr>
              <a:xfrm>
                <a:off x="3930210" y="5154994"/>
                <a:ext cx="766669" cy="420450"/>
                <a:chOff x="3930210" y="5154994"/>
                <a:chExt cx="766669" cy="420450"/>
              </a:xfrm>
            </p:grpSpPr>
            <p:sp>
              <p:nvSpPr>
                <p:cNvPr id="46" name="Rounded Rectangle">
                  <a:extLst>
                    <a:ext uri="{FF2B5EF4-FFF2-40B4-BE49-F238E27FC236}">
                      <a16:creationId xmlns:a16="http://schemas.microsoft.com/office/drawing/2014/main" id="{D628AECF-FCAE-4045-AF83-075816770303}"/>
                    </a:ext>
                  </a:extLst>
                </p:cNvPr>
                <p:cNvSpPr/>
                <p:nvPr/>
              </p:nvSpPr>
              <p:spPr>
                <a:xfrm>
                  <a:off x="3930210" y="5154994"/>
                  <a:ext cx="766669" cy="420450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BFBFBF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47" name="2">
                  <a:extLst>
                    <a:ext uri="{FF2B5EF4-FFF2-40B4-BE49-F238E27FC236}">
                      <a16:creationId xmlns:a16="http://schemas.microsoft.com/office/drawing/2014/main" id="{7283147E-02DA-46BD-9A01-68150394DA20}"/>
                    </a:ext>
                  </a:extLst>
                </p:cNvPr>
                <p:cNvSpPr/>
                <p:nvPr/>
              </p:nvSpPr>
              <p:spPr>
                <a:xfrm>
                  <a:off x="3969785" y="5378363"/>
                  <a:ext cx="632079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632083"/>
                    <a:gd name="f7" fmla="val 1"/>
                    <a:gd name="f8" fmla="+- 0 0 -90"/>
                    <a:gd name="f9" fmla="+- 0 0 -180"/>
                    <a:gd name="f10" fmla="+- 0 0 -270"/>
                    <a:gd name="f11" fmla="+- 0 0 -360"/>
                    <a:gd name="f12" fmla="*/ f3 1 632083"/>
                    <a:gd name="f13" fmla="*/ f4 1 1"/>
                    <a:gd name="f14" fmla="+- f7 0 f5"/>
                    <a:gd name="f15" fmla="+- f6 0 f5"/>
                    <a:gd name="f16" fmla="*/ f8 f0 1"/>
                    <a:gd name="f17" fmla="*/ f9 f0 1"/>
                    <a:gd name="f18" fmla="*/ f10 f0 1"/>
                    <a:gd name="f19" fmla="*/ f11 f0 1"/>
                    <a:gd name="f20" fmla="*/ f15 1 632083"/>
                    <a:gd name="f21" fmla="*/ 1 1 f14"/>
                    <a:gd name="f22" fmla="*/ 0 1 f14"/>
                    <a:gd name="f23" fmla="*/ f16 1 f2"/>
                    <a:gd name="f24" fmla="*/ f17 1 f2"/>
                    <a:gd name="f25" fmla="*/ f18 1 f2"/>
                    <a:gd name="f26" fmla="*/ f19 1 f2"/>
                    <a:gd name="f27" fmla="*/ 316042 1 f20"/>
                    <a:gd name="f28" fmla="*/ 0 1 f20"/>
                    <a:gd name="f29" fmla="*/ 632083 1 f20"/>
                    <a:gd name="f30" fmla="*/ f21 f13 1"/>
                    <a:gd name="f31" fmla="*/ f22 f13 1"/>
                    <a:gd name="f32" fmla="+- f23 0 f1"/>
                    <a:gd name="f33" fmla="+- f24 0 f1"/>
                    <a:gd name="f34" fmla="+- f25 0 f1"/>
                    <a:gd name="f35" fmla="+- f26 0 f1"/>
                    <a:gd name="f36" fmla="*/ f28 f12 1"/>
                    <a:gd name="f37" fmla="*/ f29 f12 1"/>
                    <a:gd name="f38" fmla="*/ f27 f1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2">
                      <a:pos x="f38" y="f30"/>
                    </a:cxn>
                    <a:cxn ang="f33">
                      <a:pos x="f38" y="f30"/>
                    </a:cxn>
                    <a:cxn ang="f34">
                      <a:pos x="f38" y="f30"/>
                    </a:cxn>
                    <a:cxn ang="f35">
                      <a:pos x="f38" y="f30"/>
                    </a:cxn>
                  </a:cxnLst>
                  <a:rect l="f36" t="f31" r="f37" b="f30"/>
                  <a:pathLst>
                    <a:path w="632083" h="1">
                      <a:moveTo>
                        <a:pt x="f5" y="f5"/>
                      </a:moveTo>
                      <a:lnTo>
                        <a:pt x="f6" y="f5"/>
                      </a:lnTo>
                      <a:lnTo>
                        <a:pt x="f6" y="f5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48" name="Freeform 21">
                <a:extLst>
                  <a:ext uri="{FF2B5EF4-FFF2-40B4-BE49-F238E27FC236}">
                    <a16:creationId xmlns:a16="http://schemas.microsoft.com/office/drawing/2014/main" id="{E16D7C6E-EA0F-46E9-A2F8-0365657AA963}"/>
                  </a:ext>
                </a:extLst>
              </p:cNvPr>
              <p:cNvSpPr/>
              <p:nvPr/>
            </p:nvSpPr>
            <p:spPr>
              <a:xfrm>
                <a:off x="4328156" y="5259930"/>
                <a:ext cx="214966" cy="21955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49" name="textruta 38">
              <a:extLst>
                <a:ext uri="{FF2B5EF4-FFF2-40B4-BE49-F238E27FC236}">
                  <a16:creationId xmlns:a16="http://schemas.microsoft.com/office/drawing/2014/main" id="{A484CB7B-FD84-4575-9659-CD8750D28A08}"/>
                </a:ext>
              </a:extLst>
            </p:cNvPr>
            <p:cNvSpPr/>
            <p:nvPr/>
          </p:nvSpPr>
          <p:spPr>
            <a:xfrm>
              <a:off x="1473299" y="5679621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20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5+ kart v piku, 0+ točk</a:t>
              </a:r>
            </a:p>
          </p:txBody>
        </p:sp>
      </p:grpSp>
      <p:grpSp>
        <p:nvGrpSpPr>
          <p:cNvPr id="50" name="Grupp 18">
            <a:extLst>
              <a:ext uri="{FF2B5EF4-FFF2-40B4-BE49-F238E27FC236}">
                <a16:creationId xmlns:a16="http://schemas.microsoft.com/office/drawing/2014/main" id="{AAB8685B-454D-4924-A6EA-77D844AADC06}"/>
              </a:ext>
            </a:extLst>
          </p:cNvPr>
          <p:cNvGrpSpPr/>
          <p:nvPr/>
        </p:nvGrpSpPr>
        <p:grpSpPr>
          <a:xfrm>
            <a:off x="598410" y="5682520"/>
            <a:ext cx="4116921" cy="423028"/>
            <a:chOff x="598410" y="5682520"/>
            <a:chExt cx="4116921" cy="423028"/>
          </a:xfrm>
        </p:grpSpPr>
        <p:grpSp>
          <p:nvGrpSpPr>
            <p:cNvPr id="51" name="Grupp 34">
              <a:extLst>
                <a:ext uri="{FF2B5EF4-FFF2-40B4-BE49-F238E27FC236}">
                  <a16:creationId xmlns:a16="http://schemas.microsoft.com/office/drawing/2014/main" id="{610C89EA-F079-472A-8F95-B1C448FB08F9}"/>
                </a:ext>
              </a:extLst>
            </p:cNvPr>
            <p:cNvGrpSpPr/>
            <p:nvPr/>
          </p:nvGrpSpPr>
          <p:grpSpPr>
            <a:xfrm>
              <a:off x="598410" y="5683809"/>
              <a:ext cx="766669" cy="420450"/>
              <a:chOff x="598410" y="5683809"/>
              <a:chExt cx="766669" cy="420450"/>
            </a:xfrm>
          </p:grpSpPr>
          <p:grpSp>
            <p:nvGrpSpPr>
              <p:cNvPr id="52" name="Rektangel med rundade hörn 46">
                <a:extLst>
                  <a:ext uri="{FF2B5EF4-FFF2-40B4-BE49-F238E27FC236}">
                    <a16:creationId xmlns:a16="http://schemas.microsoft.com/office/drawing/2014/main" id="{1CFA2E6B-30E9-4639-A30C-31C0979A6B06}"/>
                  </a:ext>
                </a:extLst>
              </p:cNvPr>
              <p:cNvGrpSpPr/>
              <p:nvPr/>
            </p:nvGrpSpPr>
            <p:grpSpPr>
              <a:xfrm>
                <a:off x="598410" y="5683809"/>
                <a:ext cx="766669" cy="420450"/>
                <a:chOff x="598410" y="5683809"/>
                <a:chExt cx="766669" cy="420450"/>
              </a:xfrm>
            </p:grpSpPr>
            <p:sp>
              <p:nvSpPr>
                <p:cNvPr id="53" name="Rounded Rectangle">
                  <a:extLst>
                    <a:ext uri="{FF2B5EF4-FFF2-40B4-BE49-F238E27FC236}">
                      <a16:creationId xmlns:a16="http://schemas.microsoft.com/office/drawing/2014/main" id="{3DE7FFAD-8438-486D-8D62-29096790D248}"/>
                    </a:ext>
                  </a:extLst>
                </p:cNvPr>
                <p:cNvSpPr/>
                <p:nvPr/>
              </p:nvSpPr>
              <p:spPr>
                <a:xfrm>
                  <a:off x="598410" y="5683809"/>
                  <a:ext cx="766669" cy="420450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03A6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54" name="2">
                  <a:extLst>
                    <a:ext uri="{FF2B5EF4-FFF2-40B4-BE49-F238E27FC236}">
                      <a16:creationId xmlns:a16="http://schemas.microsoft.com/office/drawing/2014/main" id="{E1938FB4-2690-4696-9846-173C59880A33}"/>
                    </a:ext>
                  </a:extLst>
                </p:cNvPr>
                <p:cNvSpPr/>
                <p:nvPr/>
              </p:nvSpPr>
              <p:spPr>
                <a:xfrm>
                  <a:off x="637986" y="5907170"/>
                  <a:ext cx="632088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632084"/>
                    <a:gd name="f7" fmla="val 1"/>
                    <a:gd name="f8" fmla="+- 0 0 -90"/>
                    <a:gd name="f9" fmla="+- 0 0 -180"/>
                    <a:gd name="f10" fmla="+- 0 0 -270"/>
                    <a:gd name="f11" fmla="+- 0 0 -360"/>
                    <a:gd name="f12" fmla="*/ f3 1 632084"/>
                    <a:gd name="f13" fmla="*/ f4 1 1"/>
                    <a:gd name="f14" fmla="+- f7 0 f5"/>
                    <a:gd name="f15" fmla="+- f6 0 f5"/>
                    <a:gd name="f16" fmla="*/ f8 f0 1"/>
                    <a:gd name="f17" fmla="*/ f9 f0 1"/>
                    <a:gd name="f18" fmla="*/ f10 f0 1"/>
                    <a:gd name="f19" fmla="*/ f11 f0 1"/>
                    <a:gd name="f20" fmla="*/ f15 1 632084"/>
                    <a:gd name="f21" fmla="*/ 1 1 f14"/>
                    <a:gd name="f22" fmla="*/ 0 1 f14"/>
                    <a:gd name="f23" fmla="*/ f16 1 f2"/>
                    <a:gd name="f24" fmla="*/ f17 1 f2"/>
                    <a:gd name="f25" fmla="*/ f18 1 f2"/>
                    <a:gd name="f26" fmla="*/ f19 1 f2"/>
                    <a:gd name="f27" fmla="*/ 316042 1 f20"/>
                    <a:gd name="f28" fmla="*/ 0 1 f20"/>
                    <a:gd name="f29" fmla="*/ 632084 1 f20"/>
                    <a:gd name="f30" fmla="*/ f21 f13 1"/>
                    <a:gd name="f31" fmla="*/ f22 f13 1"/>
                    <a:gd name="f32" fmla="+- f23 0 f1"/>
                    <a:gd name="f33" fmla="+- f24 0 f1"/>
                    <a:gd name="f34" fmla="+- f25 0 f1"/>
                    <a:gd name="f35" fmla="+- f26 0 f1"/>
                    <a:gd name="f36" fmla="*/ f28 f12 1"/>
                    <a:gd name="f37" fmla="*/ f29 f12 1"/>
                    <a:gd name="f38" fmla="*/ f27 f1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2">
                      <a:pos x="f38" y="f30"/>
                    </a:cxn>
                    <a:cxn ang="f33">
                      <a:pos x="f38" y="f30"/>
                    </a:cxn>
                    <a:cxn ang="f34">
                      <a:pos x="f38" y="f30"/>
                    </a:cxn>
                    <a:cxn ang="f35">
                      <a:pos x="f38" y="f30"/>
                    </a:cxn>
                  </a:cxnLst>
                  <a:rect l="f36" t="f31" r="f37" b="f30"/>
                  <a:pathLst>
                    <a:path w="632084" h="1">
                      <a:moveTo>
                        <a:pt x="f5" y="f5"/>
                      </a:moveTo>
                      <a:lnTo>
                        <a:pt x="f6" y="f5"/>
                      </a:lnTo>
                      <a:lnTo>
                        <a:pt x="f6" y="f5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55" name="Freeform 21">
                <a:extLst>
                  <a:ext uri="{FF2B5EF4-FFF2-40B4-BE49-F238E27FC236}">
                    <a16:creationId xmlns:a16="http://schemas.microsoft.com/office/drawing/2014/main" id="{0C977280-2A3E-4CE2-9ADC-EAF9C7349791}"/>
                  </a:ext>
                </a:extLst>
              </p:cNvPr>
              <p:cNvSpPr/>
              <p:nvPr/>
            </p:nvSpPr>
            <p:spPr>
              <a:xfrm>
                <a:off x="996348" y="5788746"/>
                <a:ext cx="214966" cy="21955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grpSp>
          <p:nvGrpSpPr>
            <p:cNvPr id="56" name="Grupp 58">
              <a:extLst>
                <a:ext uri="{FF2B5EF4-FFF2-40B4-BE49-F238E27FC236}">
                  <a16:creationId xmlns:a16="http://schemas.microsoft.com/office/drawing/2014/main" id="{8F60ECB3-2CA6-4567-8C36-5FD8378C3158}"/>
                </a:ext>
              </a:extLst>
            </p:cNvPr>
            <p:cNvGrpSpPr/>
            <p:nvPr/>
          </p:nvGrpSpPr>
          <p:grpSpPr>
            <a:xfrm>
              <a:off x="3933108" y="5682520"/>
              <a:ext cx="782223" cy="423028"/>
              <a:chOff x="3933108" y="5682520"/>
              <a:chExt cx="782223" cy="423028"/>
            </a:xfrm>
          </p:grpSpPr>
          <p:grpSp>
            <p:nvGrpSpPr>
              <p:cNvPr id="57" name="Rektangel med rundade hörn 46">
                <a:extLst>
                  <a:ext uri="{FF2B5EF4-FFF2-40B4-BE49-F238E27FC236}">
                    <a16:creationId xmlns:a16="http://schemas.microsoft.com/office/drawing/2014/main" id="{1FA90815-D88F-4DF5-9197-5359A33075EE}"/>
                  </a:ext>
                </a:extLst>
              </p:cNvPr>
              <p:cNvGrpSpPr/>
              <p:nvPr/>
            </p:nvGrpSpPr>
            <p:grpSpPr>
              <a:xfrm>
                <a:off x="3933108" y="5682520"/>
                <a:ext cx="782223" cy="423028"/>
                <a:chOff x="3933108" y="5682520"/>
                <a:chExt cx="782223" cy="423028"/>
              </a:xfrm>
            </p:grpSpPr>
            <p:sp>
              <p:nvSpPr>
                <p:cNvPr id="58" name="Rounded Rectangle">
                  <a:extLst>
                    <a:ext uri="{FF2B5EF4-FFF2-40B4-BE49-F238E27FC236}">
                      <a16:creationId xmlns:a16="http://schemas.microsoft.com/office/drawing/2014/main" id="{FBDFCF0E-F8FE-45F9-A06E-A0EFA58C6194}"/>
                    </a:ext>
                  </a:extLst>
                </p:cNvPr>
                <p:cNvSpPr/>
                <p:nvPr/>
              </p:nvSpPr>
              <p:spPr>
                <a:xfrm>
                  <a:off x="3933108" y="5682520"/>
                  <a:ext cx="782223" cy="423028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BFBFBF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2400" b="0" i="0" u="none" strike="noStrike" kern="0" cap="none" spc="0" baseline="0">
                      <a:solidFill>
                        <a:srgbClr val="00206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2400" b="0" i="0" u="none" strike="noStrike" kern="0" cap="none" spc="0" baseline="0">
                    <a:solidFill>
                      <a:srgbClr val="00206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59" name="2">
                  <a:extLst>
                    <a:ext uri="{FF2B5EF4-FFF2-40B4-BE49-F238E27FC236}">
                      <a16:creationId xmlns:a16="http://schemas.microsoft.com/office/drawing/2014/main" id="{AE30DFC3-1B3C-4206-B7AF-1C4E72EA4455}"/>
                    </a:ext>
                  </a:extLst>
                </p:cNvPr>
                <p:cNvSpPr/>
                <p:nvPr/>
              </p:nvSpPr>
              <p:spPr>
                <a:xfrm>
                  <a:off x="3972811" y="5907179"/>
                  <a:ext cx="647386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647383"/>
                    <a:gd name="f7" fmla="val 1"/>
                    <a:gd name="f8" fmla="+- 0 0 -90"/>
                    <a:gd name="f9" fmla="+- 0 0 -180"/>
                    <a:gd name="f10" fmla="+- 0 0 -270"/>
                    <a:gd name="f11" fmla="+- 0 0 -360"/>
                    <a:gd name="f12" fmla="*/ f3 1 647383"/>
                    <a:gd name="f13" fmla="*/ f4 1 1"/>
                    <a:gd name="f14" fmla="+- f7 0 f5"/>
                    <a:gd name="f15" fmla="+- f6 0 f5"/>
                    <a:gd name="f16" fmla="*/ f8 f0 1"/>
                    <a:gd name="f17" fmla="*/ f9 f0 1"/>
                    <a:gd name="f18" fmla="*/ f10 f0 1"/>
                    <a:gd name="f19" fmla="*/ f11 f0 1"/>
                    <a:gd name="f20" fmla="*/ f15 1 647383"/>
                    <a:gd name="f21" fmla="*/ 1 1 f14"/>
                    <a:gd name="f22" fmla="*/ 0 1 f14"/>
                    <a:gd name="f23" fmla="*/ f16 1 f2"/>
                    <a:gd name="f24" fmla="*/ f17 1 f2"/>
                    <a:gd name="f25" fmla="*/ f18 1 f2"/>
                    <a:gd name="f26" fmla="*/ f19 1 f2"/>
                    <a:gd name="f27" fmla="*/ 323692 1 f20"/>
                    <a:gd name="f28" fmla="*/ 0 1 f20"/>
                    <a:gd name="f29" fmla="*/ 647383 1 f20"/>
                    <a:gd name="f30" fmla="*/ f21 f13 1"/>
                    <a:gd name="f31" fmla="*/ f22 f13 1"/>
                    <a:gd name="f32" fmla="+- f23 0 f1"/>
                    <a:gd name="f33" fmla="+- f24 0 f1"/>
                    <a:gd name="f34" fmla="+- f25 0 f1"/>
                    <a:gd name="f35" fmla="+- f26 0 f1"/>
                    <a:gd name="f36" fmla="*/ f28 f12 1"/>
                    <a:gd name="f37" fmla="*/ f29 f12 1"/>
                    <a:gd name="f38" fmla="*/ f27 f1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2">
                      <a:pos x="f38" y="f30"/>
                    </a:cxn>
                    <a:cxn ang="f33">
                      <a:pos x="f38" y="f30"/>
                    </a:cxn>
                    <a:cxn ang="f34">
                      <a:pos x="f38" y="f30"/>
                    </a:cxn>
                    <a:cxn ang="f35">
                      <a:pos x="f38" y="f30"/>
                    </a:cxn>
                  </a:cxnLst>
                  <a:rect l="f36" t="f31" r="f37" b="f30"/>
                  <a:pathLst>
                    <a:path w="647383" h="1">
                      <a:moveTo>
                        <a:pt x="f5" y="f5"/>
                      </a:moveTo>
                      <a:lnTo>
                        <a:pt x="f6" y="f5"/>
                      </a:lnTo>
                      <a:lnTo>
                        <a:pt x="f6" y="f5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00206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60" name="Freeform 20">
                <a:extLst>
                  <a:ext uri="{FF2B5EF4-FFF2-40B4-BE49-F238E27FC236}">
                    <a16:creationId xmlns:a16="http://schemas.microsoft.com/office/drawing/2014/main" id="{7DAF296C-F1E3-4BF7-B14F-71F036557F52}"/>
                  </a:ext>
                </a:extLst>
              </p:cNvPr>
              <p:cNvSpPr/>
              <p:nvPr/>
            </p:nvSpPr>
            <p:spPr>
              <a:xfrm>
                <a:off x="4331567" y="5782345"/>
                <a:ext cx="208675" cy="21713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61" name="textruta 48">
            <a:extLst>
              <a:ext uri="{FF2B5EF4-FFF2-40B4-BE49-F238E27FC236}">
                <a16:creationId xmlns:a16="http://schemas.microsoft.com/office/drawing/2014/main" id="{F99DA534-BB76-4237-8B1E-97CFADE93FDE}"/>
              </a:ext>
            </a:extLst>
          </p:cNvPr>
          <p:cNvSpPr txBox="1"/>
          <p:nvPr/>
        </p:nvSpPr>
        <p:spPr>
          <a:xfrm>
            <a:off x="3636267" y="4667015"/>
            <a:ext cx="1250570" cy="37084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</a:rPr>
              <a:t>Odpiralec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0A1CAC0-A1B1-4F32-B8E5-E063E2AFB755}"/>
              </a:ext>
            </a:extLst>
          </p:cNvPr>
          <p:cNvSpPr txBox="1"/>
          <p:nvPr/>
        </p:nvSpPr>
        <p:spPr>
          <a:xfrm>
            <a:off x="407996" y="6400800"/>
            <a:ext cx="191713" cy="3047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4448" tIns="44448" rIns="44448" bIns="44448" anchor="t" anchorCtr="0" compatLnSpc="1">
            <a:spAutoFit/>
          </a:bodyPr>
          <a:lstStyle/>
          <a:p>
            <a:pPr marL="0" marR="0" lvl="0" indent="0" algn="l" defTabSz="76199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7DDAF54-4E69-438D-84F2-C5058D73AA06}" type="slidenum">
              <a:t>3</a:t>
            </a:fld>
            <a:endParaRPr lang="sl-SI" sz="14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Times New Roman"/>
              <a:cs typeface="Calibri"/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E6352360-B803-4D76-9B42-44572DBF3B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5273" y="243358"/>
            <a:ext cx="9507894" cy="640281"/>
          </a:xfrm>
        </p:spPr>
        <p:txBody>
          <a:bodyPr/>
          <a:lstStyle/>
          <a:p>
            <a:pPr lvl="0"/>
            <a:r>
              <a:rPr lang="sl-SI" sz="3000">
                <a:latin typeface="Montserrat SemiBold"/>
              </a:rPr>
              <a:t>Primer</a:t>
            </a:r>
          </a:p>
        </p:txBody>
      </p:sp>
      <p:grpSp>
        <p:nvGrpSpPr>
          <p:cNvPr id="4" name="Grupp 10">
            <a:extLst>
              <a:ext uri="{FF2B5EF4-FFF2-40B4-BE49-F238E27FC236}">
                <a16:creationId xmlns:a16="http://schemas.microsoft.com/office/drawing/2014/main" id="{44EDE3BB-430A-4286-A8CE-4E9C9C065208}"/>
              </a:ext>
            </a:extLst>
          </p:cNvPr>
          <p:cNvGrpSpPr/>
          <p:nvPr/>
        </p:nvGrpSpPr>
        <p:grpSpPr>
          <a:xfrm>
            <a:off x="1495958" y="1293007"/>
            <a:ext cx="1613230" cy="1579022"/>
            <a:chOff x="1495958" y="1293007"/>
            <a:chExt cx="1613230" cy="1579022"/>
          </a:xfrm>
        </p:grpSpPr>
        <p:sp>
          <p:nvSpPr>
            <p:cNvPr id="5" name="Rectangle 34">
              <a:extLst>
                <a:ext uri="{FF2B5EF4-FFF2-40B4-BE49-F238E27FC236}">
                  <a16:creationId xmlns:a16="http://schemas.microsoft.com/office/drawing/2014/main" id="{70538210-89A1-48E2-8200-F2F55D51D7FC}"/>
                </a:ext>
              </a:extLst>
            </p:cNvPr>
            <p:cNvSpPr/>
            <p:nvPr/>
          </p:nvSpPr>
          <p:spPr>
            <a:xfrm>
              <a:off x="1839187" y="1293007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KQJ8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A97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A83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J93</a:t>
              </a:r>
            </a:p>
          </p:txBody>
        </p:sp>
        <p:grpSp>
          <p:nvGrpSpPr>
            <p:cNvPr id="6" name="Grupp 29">
              <a:extLst>
                <a:ext uri="{FF2B5EF4-FFF2-40B4-BE49-F238E27FC236}">
                  <a16:creationId xmlns:a16="http://schemas.microsoft.com/office/drawing/2014/main" id="{9224D221-D661-45CA-900D-22581429FA4B}"/>
                </a:ext>
              </a:extLst>
            </p:cNvPr>
            <p:cNvGrpSpPr/>
            <p:nvPr/>
          </p:nvGrpSpPr>
          <p:grpSpPr>
            <a:xfrm>
              <a:off x="1495958" y="1482471"/>
              <a:ext cx="301486" cy="1389558"/>
              <a:chOff x="1495958" y="1482471"/>
              <a:chExt cx="301486" cy="1389558"/>
            </a:xfrm>
          </p:grpSpPr>
          <p:sp>
            <p:nvSpPr>
              <p:cNvPr id="7" name="Freeform 20">
                <a:extLst>
                  <a:ext uri="{FF2B5EF4-FFF2-40B4-BE49-F238E27FC236}">
                    <a16:creationId xmlns:a16="http://schemas.microsoft.com/office/drawing/2014/main" id="{084DA429-ED30-4885-8B45-2C98CB5272AF}"/>
                  </a:ext>
                </a:extLst>
              </p:cNvPr>
              <p:cNvSpPr/>
              <p:nvPr/>
            </p:nvSpPr>
            <p:spPr>
              <a:xfrm>
                <a:off x="1515014" y="1482471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" name="Freeform 21">
                <a:extLst>
                  <a:ext uri="{FF2B5EF4-FFF2-40B4-BE49-F238E27FC236}">
                    <a16:creationId xmlns:a16="http://schemas.microsoft.com/office/drawing/2014/main" id="{1DE8E51D-F299-4803-830D-18C8FD264C0D}"/>
                  </a:ext>
                </a:extLst>
              </p:cNvPr>
              <p:cNvSpPr/>
              <p:nvPr/>
            </p:nvSpPr>
            <p:spPr>
              <a:xfrm>
                <a:off x="1510250" y="1871785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" name="Freeform 22">
                <a:extLst>
                  <a:ext uri="{FF2B5EF4-FFF2-40B4-BE49-F238E27FC236}">
                    <a16:creationId xmlns:a16="http://schemas.microsoft.com/office/drawing/2014/main" id="{184A150E-5C9E-452A-BF3A-C39D63579460}"/>
                  </a:ext>
                </a:extLst>
              </p:cNvPr>
              <p:cNvSpPr/>
              <p:nvPr/>
            </p:nvSpPr>
            <p:spPr>
              <a:xfrm>
                <a:off x="1500722" y="2234089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" name="Freeform 23">
                <a:extLst>
                  <a:ext uri="{FF2B5EF4-FFF2-40B4-BE49-F238E27FC236}">
                    <a16:creationId xmlns:a16="http://schemas.microsoft.com/office/drawing/2014/main" id="{99FDB2A2-40C1-464C-B348-868DC8652ABB}"/>
                  </a:ext>
                </a:extLst>
              </p:cNvPr>
              <p:cNvSpPr/>
              <p:nvPr/>
            </p:nvSpPr>
            <p:spPr>
              <a:xfrm>
                <a:off x="1495958" y="2581515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11" name="Grupp 10">
            <a:extLst>
              <a:ext uri="{FF2B5EF4-FFF2-40B4-BE49-F238E27FC236}">
                <a16:creationId xmlns:a16="http://schemas.microsoft.com/office/drawing/2014/main" id="{74A7929E-1A1B-465B-AE3D-C0325EF7C8DE}"/>
              </a:ext>
            </a:extLst>
          </p:cNvPr>
          <p:cNvGrpSpPr/>
          <p:nvPr/>
        </p:nvGrpSpPr>
        <p:grpSpPr>
          <a:xfrm>
            <a:off x="7125882" y="1293007"/>
            <a:ext cx="1626151" cy="1579022"/>
            <a:chOff x="7125882" y="1293007"/>
            <a:chExt cx="1626151" cy="1579022"/>
          </a:xfrm>
        </p:grpSpPr>
        <p:sp>
          <p:nvSpPr>
            <p:cNvPr id="12" name="Rectangle 34">
              <a:extLst>
                <a:ext uri="{FF2B5EF4-FFF2-40B4-BE49-F238E27FC236}">
                  <a16:creationId xmlns:a16="http://schemas.microsoft.com/office/drawing/2014/main" id="{5E894FA0-0ECA-4D58-8533-71F52D7BC8AC}"/>
                </a:ext>
              </a:extLst>
            </p:cNvPr>
            <p:cNvSpPr/>
            <p:nvPr/>
          </p:nvSpPr>
          <p:spPr>
            <a:xfrm>
              <a:off x="7482032" y="1293007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T75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T8532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QT86</a:t>
              </a:r>
            </a:p>
          </p:txBody>
        </p:sp>
        <p:grpSp>
          <p:nvGrpSpPr>
            <p:cNvPr id="13" name="Grupp 29">
              <a:extLst>
                <a:ext uri="{FF2B5EF4-FFF2-40B4-BE49-F238E27FC236}">
                  <a16:creationId xmlns:a16="http://schemas.microsoft.com/office/drawing/2014/main" id="{2957AD4B-5719-43E6-93E5-EA17A4A297C8}"/>
                </a:ext>
              </a:extLst>
            </p:cNvPr>
            <p:cNvGrpSpPr/>
            <p:nvPr/>
          </p:nvGrpSpPr>
          <p:grpSpPr>
            <a:xfrm>
              <a:off x="7125882" y="1482471"/>
              <a:ext cx="301486" cy="1389558"/>
              <a:chOff x="7125882" y="1482471"/>
              <a:chExt cx="301486" cy="1389558"/>
            </a:xfrm>
          </p:grpSpPr>
          <p:sp>
            <p:nvSpPr>
              <p:cNvPr id="14" name="Freeform 20">
                <a:extLst>
                  <a:ext uri="{FF2B5EF4-FFF2-40B4-BE49-F238E27FC236}">
                    <a16:creationId xmlns:a16="http://schemas.microsoft.com/office/drawing/2014/main" id="{5B9EBAD9-C284-4396-9616-812CDDE103F4}"/>
                  </a:ext>
                </a:extLst>
              </p:cNvPr>
              <p:cNvSpPr/>
              <p:nvPr/>
            </p:nvSpPr>
            <p:spPr>
              <a:xfrm>
                <a:off x="7144938" y="1482471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5" name="Freeform 21">
                <a:extLst>
                  <a:ext uri="{FF2B5EF4-FFF2-40B4-BE49-F238E27FC236}">
                    <a16:creationId xmlns:a16="http://schemas.microsoft.com/office/drawing/2014/main" id="{667FE1C8-4C84-46FB-9C12-9F5E3FFB073C}"/>
                  </a:ext>
                </a:extLst>
              </p:cNvPr>
              <p:cNvSpPr/>
              <p:nvPr/>
            </p:nvSpPr>
            <p:spPr>
              <a:xfrm>
                <a:off x="7140174" y="1871785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6" name="Freeform 22">
                <a:extLst>
                  <a:ext uri="{FF2B5EF4-FFF2-40B4-BE49-F238E27FC236}">
                    <a16:creationId xmlns:a16="http://schemas.microsoft.com/office/drawing/2014/main" id="{7941A163-4BEA-484A-BBB5-85CB9190F350}"/>
                  </a:ext>
                </a:extLst>
              </p:cNvPr>
              <p:cNvSpPr/>
              <p:nvPr/>
            </p:nvSpPr>
            <p:spPr>
              <a:xfrm>
                <a:off x="7130646" y="2234089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7" name="Freeform 23">
                <a:extLst>
                  <a:ext uri="{FF2B5EF4-FFF2-40B4-BE49-F238E27FC236}">
                    <a16:creationId xmlns:a16="http://schemas.microsoft.com/office/drawing/2014/main" id="{389D5F08-ECF7-4452-A965-B4493186F308}"/>
                  </a:ext>
                </a:extLst>
              </p:cNvPr>
              <p:cNvSpPr/>
              <p:nvPr/>
            </p:nvSpPr>
            <p:spPr>
              <a:xfrm>
                <a:off x="7125882" y="2581515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18" name="textruta 19">
            <a:extLst>
              <a:ext uri="{FF2B5EF4-FFF2-40B4-BE49-F238E27FC236}">
                <a16:creationId xmlns:a16="http://schemas.microsoft.com/office/drawing/2014/main" id="{E84D79EE-7EBF-4A3F-991B-2C3429C34020}"/>
              </a:ext>
            </a:extLst>
          </p:cNvPr>
          <p:cNvSpPr txBox="1"/>
          <p:nvPr/>
        </p:nvSpPr>
        <p:spPr>
          <a:xfrm>
            <a:off x="1248960" y="978462"/>
            <a:ext cx="1397258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Odpiralec</a:t>
            </a:r>
          </a:p>
        </p:txBody>
      </p:sp>
      <p:sp>
        <p:nvSpPr>
          <p:cNvPr id="19" name="textruta 37">
            <a:extLst>
              <a:ext uri="{FF2B5EF4-FFF2-40B4-BE49-F238E27FC236}">
                <a16:creationId xmlns:a16="http://schemas.microsoft.com/office/drawing/2014/main" id="{BED0ED42-EF0F-4ACD-A8AF-404AC91D9D25}"/>
              </a:ext>
            </a:extLst>
          </p:cNvPr>
          <p:cNvSpPr txBox="1"/>
          <p:nvPr/>
        </p:nvSpPr>
        <p:spPr>
          <a:xfrm>
            <a:off x="3026097" y="3072027"/>
            <a:ext cx="4830318" cy="3708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it-IT" sz="1800" b="0" i="0" u="none" strike="noStrike" kern="0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</a:rPr>
              <a:t>2</a:t>
            </a:r>
            <a:r>
              <a:rPr lang="it-IT" sz="1700" b="0" i="0" u="none" strike="noStrike" kern="0" cap="none" spc="0" baseline="0">
                <a:solidFill>
                  <a:srgbClr val="FF9300"/>
                </a:solidFill>
                <a:uFillTx/>
                <a:latin typeface="Montserrat Regular"/>
                <a:ea typeface="Montserrat Regular"/>
                <a:cs typeface="Montserrat Regular"/>
              </a:rPr>
              <a:t>♦</a:t>
            </a:r>
            <a:r>
              <a:rPr lang="it-IT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 zahteva, da odpiralec napove </a:t>
            </a:r>
            <a:r>
              <a:rPr lang="it-IT" sz="1800" b="0" i="0" u="none" strike="noStrike" kern="0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</a:rPr>
              <a:t>2</a:t>
            </a:r>
            <a:r>
              <a:rPr lang="it-IT" sz="1700" b="0" i="0" u="none" strike="noStrike" kern="0" cap="none" spc="0" baseline="0">
                <a:solidFill>
                  <a:srgbClr val="FF2600"/>
                </a:solidFill>
                <a:uFillTx/>
                <a:latin typeface="Montserrat Regular"/>
                <a:ea typeface="Montserrat Regular"/>
                <a:cs typeface="Montserrat Regular"/>
              </a:rPr>
              <a:t>♥</a:t>
            </a:r>
          </a:p>
        </p:txBody>
      </p:sp>
      <p:grpSp>
        <p:nvGrpSpPr>
          <p:cNvPr id="20" name="Grupp 10">
            <a:extLst>
              <a:ext uri="{FF2B5EF4-FFF2-40B4-BE49-F238E27FC236}">
                <a16:creationId xmlns:a16="http://schemas.microsoft.com/office/drawing/2014/main" id="{634DA1FD-F566-4D4E-B797-352DE0C73B9E}"/>
              </a:ext>
            </a:extLst>
          </p:cNvPr>
          <p:cNvGrpSpPr/>
          <p:nvPr/>
        </p:nvGrpSpPr>
        <p:grpSpPr>
          <a:xfrm>
            <a:off x="1479389" y="3542568"/>
            <a:ext cx="1600319" cy="1579022"/>
            <a:chOff x="1479389" y="3542568"/>
            <a:chExt cx="1600319" cy="1579022"/>
          </a:xfrm>
        </p:grpSpPr>
        <p:sp>
          <p:nvSpPr>
            <p:cNvPr id="21" name="Rectangle 34">
              <a:extLst>
                <a:ext uri="{FF2B5EF4-FFF2-40B4-BE49-F238E27FC236}">
                  <a16:creationId xmlns:a16="http://schemas.microsoft.com/office/drawing/2014/main" id="{A9D355DD-5F23-4BAC-83CA-18E6688BE0EE}"/>
                </a:ext>
              </a:extLst>
            </p:cNvPr>
            <p:cNvSpPr/>
            <p:nvPr/>
          </p:nvSpPr>
          <p:spPr>
            <a:xfrm>
              <a:off x="1809707" y="3542568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A95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A52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KQ5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AKQ3</a:t>
              </a:r>
            </a:p>
          </p:txBody>
        </p:sp>
        <p:grpSp>
          <p:nvGrpSpPr>
            <p:cNvPr id="22" name="Grupp 29">
              <a:extLst>
                <a:ext uri="{FF2B5EF4-FFF2-40B4-BE49-F238E27FC236}">
                  <a16:creationId xmlns:a16="http://schemas.microsoft.com/office/drawing/2014/main" id="{EA4E6559-71CC-4D23-8A89-F1A7266AC416}"/>
                </a:ext>
              </a:extLst>
            </p:cNvPr>
            <p:cNvGrpSpPr/>
            <p:nvPr/>
          </p:nvGrpSpPr>
          <p:grpSpPr>
            <a:xfrm>
              <a:off x="1479389" y="3732023"/>
              <a:ext cx="301486" cy="1389567"/>
              <a:chOff x="1479389" y="3732023"/>
              <a:chExt cx="301486" cy="1389567"/>
            </a:xfrm>
          </p:grpSpPr>
          <p:sp>
            <p:nvSpPr>
              <p:cNvPr id="23" name="Freeform 20">
                <a:extLst>
                  <a:ext uri="{FF2B5EF4-FFF2-40B4-BE49-F238E27FC236}">
                    <a16:creationId xmlns:a16="http://schemas.microsoft.com/office/drawing/2014/main" id="{CD90BBA0-6C2B-49AA-BB3E-9EC4F4749E7F}"/>
                  </a:ext>
                </a:extLst>
              </p:cNvPr>
              <p:cNvSpPr/>
              <p:nvPr/>
            </p:nvSpPr>
            <p:spPr>
              <a:xfrm>
                <a:off x="1498454" y="3732023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id="{26E3DB97-0294-41F0-AB27-AF2C3F68DB94}"/>
                  </a:ext>
                </a:extLst>
              </p:cNvPr>
              <p:cNvSpPr/>
              <p:nvPr/>
            </p:nvSpPr>
            <p:spPr>
              <a:xfrm>
                <a:off x="1493690" y="4121337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5" name="Freeform 22">
                <a:extLst>
                  <a:ext uri="{FF2B5EF4-FFF2-40B4-BE49-F238E27FC236}">
                    <a16:creationId xmlns:a16="http://schemas.microsoft.com/office/drawing/2014/main" id="{EEBB1188-F932-438B-9160-057EA00B341E}"/>
                  </a:ext>
                </a:extLst>
              </p:cNvPr>
              <p:cNvSpPr/>
              <p:nvPr/>
            </p:nvSpPr>
            <p:spPr>
              <a:xfrm>
                <a:off x="1484153" y="4483641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6" name="Freeform 23">
                <a:extLst>
                  <a:ext uri="{FF2B5EF4-FFF2-40B4-BE49-F238E27FC236}">
                    <a16:creationId xmlns:a16="http://schemas.microsoft.com/office/drawing/2014/main" id="{E754F7F6-D35B-4472-AD45-43F680A4C1DB}"/>
                  </a:ext>
                </a:extLst>
              </p:cNvPr>
              <p:cNvSpPr/>
              <p:nvPr/>
            </p:nvSpPr>
            <p:spPr>
              <a:xfrm>
                <a:off x="1479389" y="4831076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27" name="Grupp 10">
            <a:extLst>
              <a:ext uri="{FF2B5EF4-FFF2-40B4-BE49-F238E27FC236}">
                <a16:creationId xmlns:a16="http://schemas.microsoft.com/office/drawing/2014/main" id="{F6F71328-C6F4-4614-B062-F96F4018D7AF}"/>
              </a:ext>
            </a:extLst>
          </p:cNvPr>
          <p:cNvGrpSpPr/>
          <p:nvPr/>
        </p:nvGrpSpPr>
        <p:grpSpPr>
          <a:xfrm>
            <a:off x="7138062" y="3535939"/>
            <a:ext cx="1600319" cy="1579022"/>
            <a:chOff x="7138062" y="3535939"/>
            <a:chExt cx="1600319" cy="1579022"/>
          </a:xfrm>
        </p:grpSpPr>
        <p:sp>
          <p:nvSpPr>
            <p:cNvPr id="28" name="Rectangle 34">
              <a:extLst>
                <a:ext uri="{FF2B5EF4-FFF2-40B4-BE49-F238E27FC236}">
                  <a16:creationId xmlns:a16="http://schemas.microsoft.com/office/drawing/2014/main" id="{F4ACD02E-FC36-4BFD-BA22-1B84D0A22690}"/>
                </a:ext>
              </a:extLst>
            </p:cNvPr>
            <p:cNvSpPr/>
            <p:nvPr/>
          </p:nvSpPr>
          <p:spPr>
            <a:xfrm>
              <a:off x="7468380" y="3535939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KJT832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963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6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982</a:t>
              </a:r>
            </a:p>
          </p:txBody>
        </p:sp>
        <p:grpSp>
          <p:nvGrpSpPr>
            <p:cNvPr id="29" name="Grupp 29">
              <a:extLst>
                <a:ext uri="{FF2B5EF4-FFF2-40B4-BE49-F238E27FC236}">
                  <a16:creationId xmlns:a16="http://schemas.microsoft.com/office/drawing/2014/main" id="{31FA0AD5-EC00-4807-844C-23C3E1061D5C}"/>
                </a:ext>
              </a:extLst>
            </p:cNvPr>
            <p:cNvGrpSpPr/>
            <p:nvPr/>
          </p:nvGrpSpPr>
          <p:grpSpPr>
            <a:xfrm>
              <a:off x="7138062" y="3725402"/>
              <a:ext cx="301486" cy="1389559"/>
              <a:chOff x="7138062" y="3725402"/>
              <a:chExt cx="301486" cy="1389559"/>
            </a:xfrm>
          </p:grpSpPr>
          <p:sp>
            <p:nvSpPr>
              <p:cNvPr id="30" name="Freeform 20">
                <a:extLst>
                  <a:ext uri="{FF2B5EF4-FFF2-40B4-BE49-F238E27FC236}">
                    <a16:creationId xmlns:a16="http://schemas.microsoft.com/office/drawing/2014/main" id="{57EDE405-F4E1-41AC-8A89-F77586258950}"/>
                  </a:ext>
                </a:extLst>
              </p:cNvPr>
              <p:cNvSpPr/>
              <p:nvPr/>
            </p:nvSpPr>
            <p:spPr>
              <a:xfrm>
                <a:off x="7157118" y="3725402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1" name="Freeform 21">
                <a:extLst>
                  <a:ext uri="{FF2B5EF4-FFF2-40B4-BE49-F238E27FC236}">
                    <a16:creationId xmlns:a16="http://schemas.microsoft.com/office/drawing/2014/main" id="{58A620D0-D9EE-47C2-8729-0D1D683FE5D4}"/>
                  </a:ext>
                </a:extLst>
              </p:cNvPr>
              <p:cNvSpPr/>
              <p:nvPr/>
            </p:nvSpPr>
            <p:spPr>
              <a:xfrm>
                <a:off x="7152354" y="4114717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2" name="Freeform 22">
                <a:extLst>
                  <a:ext uri="{FF2B5EF4-FFF2-40B4-BE49-F238E27FC236}">
                    <a16:creationId xmlns:a16="http://schemas.microsoft.com/office/drawing/2014/main" id="{9A14888B-A52D-4941-9986-4EE8ECC63BFC}"/>
                  </a:ext>
                </a:extLst>
              </p:cNvPr>
              <p:cNvSpPr/>
              <p:nvPr/>
            </p:nvSpPr>
            <p:spPr>
              <a:xfrm>
                <a:off x="7142826" y="4477021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:a16="http://schemas.microsoft.com/office/drawing/2014/main" id="{6F8172F5-5BFE-47F8-815D-788B271F49FA}"/>
                  </a:ext>
                </a:extLst>
              </p:cNvPr>
              <p:cNvSpPr/>
              <p:nvPr/>
            </p:nvSpPr>
            <p:spPr>
              <a:xfrm>
                <a:off x="7138062" y="4824447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34" name="textruta 54">
            <a:extLst>
              <a:ext uri="{FF2B5EF4-FFF2-40B4-BE49-F238E27FC236}">
                <a16:creationId xmlns:a16="http://schemas.microsoft.com/office/drawing/2014/main" id="{7098C555-DE3A-414C-8646-68675D5FF930}"/>
              </a:ext>
            </a:extLst>
          </p:cNvPr>
          <p:cNvSpPr txBox="1"/>
          <p:nvPr/>
        </p:nvSpPr>
        <p:spPr>
          <a:xfrm>
            <a:off x="3171687" y="5888150"/>
            <a:ext cx="5538511" cy="3708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pl-PL" sz="1800" b="0" i="0" u="none" strike="noStrike" kern="0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</a:rPr>
              <a:t>3</a:t>
            </a:r>
            <a:r>
              <a:rPr lang="pl-PL" sz="1700" b="0" i="0" u="none" strike="noStrike" kern="0" cap="none" spc="0" baseline="0">
                <a:solidFill>
                  <a:srgbClr val="FF2600"/>
                </a:solidFill>
                <a:uFillTx/>
                <a:latin typeface="Montserrat Regular"/>
                <a:ea typeface="Montserrat Regular"/>
                <a:cs typeface="Montserrat Regular"/>
              </a:rPr>
              <a:t>♥</a:t>
            </a:r>
            <a:r>
              <a:rPr lang="pl-PL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: 5+ kart v piku, 0+ točk</a:t>
            </a:r>
          </a:p>
        </p:txBody>
      </p:sp>
      <p:sp>
        <p:nvSpPr>
          <p:cNvPr id="35" name="Rak koppling 2">
            <a:extLst>
              <a:ext uri="{FF2B5EF4-FFF2-40B4-BE49-F238E27FC236}">
                <a16:creationId xmlns:a16="http://schemas.microsoft.com/office/drawing/2014/main" id="{DF6695E4-B0DB-408E-8D61-7B5F7A30BC2F}"/>
              </a:ext>
            </a:extLst>
          </p:cNvPr>
          <p:cNvSpPr/>
          <p:nvPr/>
        </p:nvSpPr>
        <p:spPr>
          <a:xfrm>
            <a:off x="533451" y="3501850"/>
            <a:ext cx="9004855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28575" cap="flat">
            <a:solidFill>
              <a:srgbClr val="BFBFBF"/>
            </a:solidFill>
            <a:custDash>
              <a:ds d="800000" sp="800000"/>
              <a:ds d="100000" sp="800000"/>
            </a:custDash>
            <a:miter/>
          </a:ln>
        </p:spPr>
        <p:txBody>
          <a:bodyPr vert="horz" wrap="square" lIns="45720" tIns="45720" rIns="4572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l-SI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36" name="Grupp 64">
            <a:extLst>
              <a:ext uri="{FF2B5EF4-FFF2-40B4-BE49-F238E27FC236}">
                <a16:creationId xmlns:a16="http://schemas.microsoft.com/office/drawing/2014/main" id="{C30D802E-5F07-4544-952A-6B5108C309BE}"/>
              </a:ext>
            </a:extLst>
          </p:cNvPr>
          <p:cNvGrpSpPr/>
          <p:nvPr/>
        </p:nvGrpSpPr>
        <p:grpSpPr>
          <a:xfrm>
            <a:off x="5170237" y="1539675"/>
            <a:ext cx="770711" cy="491105"/>
            <a:chOff x="5170237" y="1539675"/>
            <a:chExt cx="770711" cy="491105"/>
          </a:xfrm>
        </p:grpSpPr>
        <p:grpSp>
          <p:nvGrpSpPr>
            <p:cNvPr id="37" name="Rektangel med rundade hörn 46">
              <a:extLst>
                <a:ext uri="{FF2B5EF4-FFF2-40B4-BE49-F238E27FC236}">
                  <a16:creationId xmlns:a16="http://schemas.microsoft.com/office/drawing/2014/main" id="{C939CCAB-15BA-49B5-85E6-33F581D175E5}"/>
                </a:ext>
              </a:extLst>
            </p:cNvPr>
            <p:cNvGrpSpPr/>
            <p:nvPr/>
          </p:nvGrpSpPr>
          <p:grpSpPr>
            <a:xfrm>
              <a:off x="5170237" y="1539675"/>
              <a:ext cx="770711" cy="491105"/>
              <a:chOff x="5170237" y="1539675"/>
              <a:chExt cx="770711" cy="491105"/>
            </a:xfrm>
          </p:grpSpPr>
          <p:sp>
            <p:nvSpPr>
              <p:cNvPr id="38" name="Rounded Rectangle">
                <a:extLst>
                  <a:ext uri="{FF2B5EF4-FFF2-40B4-BE49-F238E27FC236}">
                    <a16:creationId xmlns:a16="http://schemas.microsoft.com/office/drawing/2014/main" id="{18179671-09D6-470E-B038-AEC0EAAD3A19}"/>
                  </a:ext>
                </a:extLst>
              </p:cNvPr>
              <p:cNvSpPr/>
              <p:nvPr/>
            </p:nvSpPr>
            <p:spPr>
              <a:xfrm>
                <a:off x="5170237" y="1556034"/>
                <a:ext cx="770711" cy="43209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03A6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CC66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39" name="2">
                <a:extLst>
                  <a:ext uri="{FF2B5EF4-FFF2-40B4-BE49-F238E27FC236}">
                    <a16:creationId xmlns:a16="http://schemas.microsoft.com/office/drawing/2014/main" id="{45C530B2-FBF2-4B41-9F82-34EFF6AF2FEE}"/>
                  </a:ext>
                </a:extLst>
              </p:cNvPr>
              <p:cNvSpPr txBox="1"/>
              <p:nvPr/>
            </p:nvSpPr>
            <p:spPr>
              <a:xfrm>
                <a:off x="5210379" y="1539675"/>
                <a:ext cx="634986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3BDB06CC-BCC3-45BC-8049-71CD6436B354}"/>
                </a:ext>
              </a:extLst>
            </p:cNvPr>
            <p:cNvSpPr/>
            <p:nvPr/>
          </p:nvSpPr>
          <p:spPr>
            <a:xfrm>
              <a:off x="5557211" y="1662104"/>
              <a:ext cx="228801" cy="2207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29"/>
                <a:gd name="f8" fmla="val 10800"/>
                <a:gd name="f9" fmla="val 3343"/>
                <a:gd name="f10" fmla="val 8426"/>
                <a:gd name="f11" fmla="val 6171"/>
                <a:gd name="f12" fmla="val 5815"/>
                <a:gd name="f13" fmla="val 8614"/>
                <a:gd name="f14" fmla="val 3086"/>
                <a:gd name="f15" fmla="val 10929"/>
                <a:gd name="f16" fmla="val 119"/>
                <a:gd name="f17" fmla="val 12986"/>
                <a:gd name="f18" fmla="val 15429"/>
                <a:gd name="f19" fmla="val 5934"/>
                <a:gd name="f20" fmla="val 18386"/>
                <a:gd name="f21" fmla="val 21471"/>
                <a:gd name="f22" fmla="val 18257"/>
                <a:gd name="f23" fmla="val 13174"/>
                <a:gd name="f24" fmla="val 15785"/>
                <a:gd name="f25" fmla="val 12857"/>
                <a:gd name="f26" fmla="val 18514"/>
                <a:gd name="f27" fmla="val 10671"/>
                <a:gd name="f28" fmla="val 8486"/>
                <a:gd name="f29" fmla="val 18633"/>
                <a:gd name="f30" fmla="val 6043"/>
                <a:gd name="f31" fmla="+- 0 0 -90"/>
                <a:gd name="f32" fmla="+- 0 0 -180"/>
                <a:gd name="f33" fmla="+- 0 0 -270"/>
                <a:gd name="f34" fmla="+- 0 0 -360"/>
                <a:gd name="f35" fmla="*/ f3 1 21600"/>
                <a:gd name="f36" fmla="*/ f4 1 21600"/>
                <a:gd name="f37" fmla="+- f6 0 f5"/>
                <a:gd name="f38" fmla="*/ f31 f0 1"/>
                <a:gd name="f39" fmla="*/ f32 f0 1"/>
                <a:gd name="f40" fmla="*/ f33 f0 1"/>
                <a:gd name="f41" fmla="*/ f34 f0 1"/>
                <a:gd name="f42" fmla="*/ f37 1 2"/>
                <a:gd name="f43" fmla="*/ f37 1 21600"/>
                <a:gd name="f44" fmla="*/ f38 1 f2"/>
                <a:gd name="f45" fmla="*/ f39 1 f2"/>
                <a:gd name="f46" fmla="*/ f40 1 f2"/>
                <a:gd name="f47" fmla="*/ f41 1 f2"/>
                <a:gd name="f48" fmla="*/ f42 1 f43"/>
                <a:gd name="f49" fmla="*/ 0 1 f43"/>
                <a:gd name="f50" fmla="*/ f6 1 f43"/>
                <a:gd name="f51" fmla="+- f44 0 f1"/>
                <a:gd name="f52" fmla="+- f45 0 f1"/>
                <a:gd name="f53" fmla="+- f46 0 f1"/>
                <a:gd name="f54" fmla="+- f47 0 f1"/>
                <a:gd name="f55" fmla="*/ f49 f35 1"/>
                <a:gd name="f56" fmla="*/ f50 f35 1"/>
                <a:gd name="f57" fmla="*/ f50 f36 1"/>
                <a:gd name="f58" fmla="*/ f49 f36 1"/>
                <a:gd name="f59" fmla="*/ f48 f35 1"/>
                <a:gd name="f60" fmla="*/ f48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59" y="f60"/>
                </a:cxn>
                <a:cxn ang="f52">
                  <a:pos x="f59" y="f60"/>
                </a:cxn>
                <a:cxn ang="f53">
                  <a:pos x="f59" y="f60"/>
                </a:cxn>
                <a:cxn ang="f54">
                  <a:pos x="f59" y="f60"/>
                </a:cxn>
              </a:cxnLst>
              <a:rect l="f55" t="f58" r="f56" b="f57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5"/>
                  </a:lnTo>
                  <a:lnTo>
                    <a:pt x="f8" y="f16"/>
                  </a:lnTo>
                  <a:lnTo>
                    <a:pt x="f17" y="f14"/>
                  </a:lnTo>
                  <a:lnTo>
                    <a:pt x="f18" y="f19"/>
                  </a:lnTo>
                  <a:lnTo>
                    <a:pt x="f20" y="f10"/>
                  </a:lnTo>
                  <a:lnTo>
                    <a:pt x="f6" y="f8"/>
                  </a:lnTo>
                  <a:lnTo>
                    <a:pt x="f21" y="f8"/>
                  </a:lnTo>
                  <a:lnTo>
                    <a:pt x="f22" y="f23"/>
                  </a:lnTo>
                  <a:lnTo>
                    <a:pt x="f18" y="f24"/>
                  </a:lnTo>
                  <a:lnTo>
                    <a:pt x="f25" y="f26"/>
                  </a:lnTo>
                  <a:lnTo>
                    <a:pt x="f27" y="f6"/>
                  </a:lnTo>
                  <a:lnTo>
                    <a:pt x="f28" y="f29"/>
                  </a:lnTo>
                  <a:lnTo>
                    <a:pt x="f30" y="f24"/>
                  </a:lnTo>
                  <a:lnTo>
                    <a:pt x="f14" y="f23"/>
                  </a:lnTo>
                  <a:lnTo>
                    <a:pt x="f5" y="f8"/>
                  </a:lnTo>
                  <a:lnTo>
                    <a:pt x="f7" y="f8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1" name="Platshållare för innehåll 2">
            <a:extLst>
              <a:ext uri="{FF2B5EF4-FFF2-40B4-BE49-F238E27FC236}">
                <a16:creationId xmlns:a16="http://schemas.microsoft.com/office/drawing/2014/main" id="{B6B7B6DB-8D65-4920-BF8C-56E2962F7817}"/>
              </a:ext>
            </a:extLst>
          </p:cNvPr>
          <p:cNvGrpSpPr/>
          <p:nvPr/>
        </p:nvGrpSpPr>
        <p:grpSpPr>
          <a:xfrm>
            <a:off x="5137090" y="2195017"/>
            <a:ext cx="841412" cy="409212"/>
            <a:chOff x="5137090" y="2195017"/>
            <a:chExt cx="841412" cy="409212"/>
          </a:xfrm>
        </p:grpSpPr>
        <p:sp>
          <p:nvSpPr>
            <p:cNvPr id="42" name="Rectangle">
              <a:extLst>
                <a:ext uri="{FF2B5EF4-FFF2-40B4-BE49-F238E27FC236}">
                  <a16:creationId xmlns:a16="http://schemas.microsoft.com/office/drawing/2014/main" id="{BEAD18FF-AC30-49CA-90F3-B9F0CF696B99}"/>
                </a:ext>
              </a:extLst>
            </p:cNvPr>
            <p:cNvSpPr/>
            <p:nvPr/>
          </p:nvSpPr>
          <p:spPr>
            <a:xfrm>
              <a:off x="5137090" y="2195017"/>
              <a:ext cx="841412" cy="409212"/>
            </a:xfrm>
            <a:prstGeom prst="rect">
              <a:avLst/>
            </a:prstGeom>
            <a:solidFill>
              <a:srgbClr val="0CB303"/>
            </a:solidFill>
            <a:ln w="9528" cap="flat">
              <a:solidFill>
                <a:srgbClr val="0CB303"/>
              </a:solidFill>
              <a:prstDash val="solid"/>
              <a:round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400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400" b="0" i="0" u="none" strike="noStrike" kern="0" cap="none" spc="0" baseline="0">
                <a:solidFill>
                  <a:srgbClr val="FFFFFF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43" name="Pass">
              <a:extLst>
                <a:ext uri="{FF2B5EF4-FFF2-40B4-BE49-F238E27FC236}">
                  <a16:creationId xmlns:a16="http://schemas.microsoft.com/office/drawing/2014/main" id="{B6374F50-9964-42CE-8EC4-51ED47926931}"/>
                </a:ext>
              </a:extLst>
            </p:cNvPr>
            <p:cNvSpPr txBox="1"/>
            <p:nvPr/>
          </p:nvSpPr>
          <p:spPr>
            <a:xfrm>
              <a:off x="5141854" y="2199781"/>
              <a:ext cx="831884" cy="3996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normAutofit/>
            </a:bodyPr>
            <a:lstStyle/>
            <a:p>
              <a:pPr marL="0" marR="0" lvl="0" indent="0" algn="ctr" defTabSz="768096" rtl="0" fontAlgn="auto" hangingPunct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48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rPr>
                <a:t>Pass</a:t>
              </a:r>
            </a:p>
          </p:txBody>
        </p:sp>
      </p:grpSp>
      <p:grpSp>
        <p:nvGrpSpPr>
          <p:cNvPr id="44" name="Grupp 83">
            <a:extLst>
              <a:ext uri="{FF2B5EF4-FFF2-40B4-BE49-F238E27FC236}">
                <a16:creationId xmlns:a16="http://schemas.microsoft.com/office/drawing/2014/main" id="{AE552CA5-CA68-4FE7-B3BA-1AFF16204181}"/>
              </a:ext>
            </a:extLst>
          </p:cNvPr>
          <p:cNvGrpSpPr/>
          <p:nvPr/>
        </p:nvGrpSpPr>
        <p:grpSpPr>
          <a:xfrm>
            <a:off x="5143975" y="4289505"/>
            <a:ext cx="766669" cy="491105"/>
            <a:chOff x="5143975" y="4289505"/>
            <a:chExt cx="766669" cy="491105"/>
          </a:xfrm>
        </p:grpSpPr>
        <p:grpSp>
          <p:nvGrpSpPr>
            <p:cNvPr id="45" name="Rektangel med rundade hörn 46">
              <a:extLst>
                <a:ext uri="{FF2B5EF4-FFF2-40B4-BE49-F238E27FC236}">
                  <a16:creationId xmlns:a16="http://schemas.microsoft.com/office/drawing/2014/main" id="{6877BD12-74EE-4A2C-84FD-CE2814959E3B}"/>
                </a:ext>
              </a:extLst>
            </p:cNvPr>
            <p:cNvGrpSpPr/>
            <p:nvPr/>
          </p:nvGrpSpPr>
          <p:grpSpPr>
            <a:xfrm>
              <a:off x="5143975" y="4289505"/>
              <a:ext cx="766669" cy="491105"/>
              <a:chOff x="5143975" y="4289505"/>
              <a:chExt cx="766669" cy="491105"/>
            </a:xfrm>
          </p:grpSpPr>
          <p:sp>
            <p:nvSpPr>
              <p:cNvPr id="46" name="Rounded Rectangle">
                <a:extLst>
                  <a:ext uri="{FF2B5EF4-FFF2-40B4-BE49-F238E27FC236}">
                    <a16:creationId xmlns:a16="http://schemas.microsoft.com/office/drawing/2014/main" id="{0A2ECD0D-14AB-4278-BF25-091B8EC1F7D0}"/>
                  </a:ext>
                </a:extLst>
              </p:cNvPr>
              <p:cNvSpPr/>
              <p:nvPr/>
            </p:nvSpPr>
            <p:spPr>
              <a:xfrm>
                <a:off x="5143975" y="4311688"/>
                <a:ext cx="766669" cy="42045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03A6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400" b="0" i="0" u="none" strike="noStrike" kern="0" cap="none" spc="0" baseline="0">
                  <a:solidFill>
                    <a:srgbClr val="FF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47" name="3">
                <a:extLst>
                  <a:ext uri="{FF2B5EF4-FFF2-40B4-BE49-F238E27FC236}">
                    <a16:creationId xmlns:a16="http://schemas.microsoft.com/office/drawing/2014/main" id="{34FBD115-3A4B-4268-81B3-3EB36A6F657F}"/>
                  </a:ext>
                </a:extLst>
              </p:cNvPr>
              <p:cNvSpPr txBox="1"/>
              <p:nvPr/>
            </p:nvSpPr>
            <p:spPr>
              <a:xfrm>
                <a:off x="5183541" y="4289505"/>
                <a:ext cx="632088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3</a:t>
                </a:r>
              </a:p>
            </p:txBody>
          </p:sp>
        </p:grpSp>
        <p:sp>
          <p:nvSpPr>
            <p:cNvPr id="48" name="Freeform 21">
              <a:extLst>
                <a:ext uri="{FF2B5EF4-FFF2-40B4-BE49-F238E27FC236}">
                  <a16:creationId xmlns:a16="http://schemas.microsoft.com/office/drawing/2014/main" id="{5AA6523C-E132-4B8C-87AB-23939D915D34}"/>
                </a:ext>
              </a:extLst>
            </p:cNvPr>
            <p:cNvSpPr/>
            <p:nvPr/>
          </p:nvSpPr>
          <p:spPr>
            <a:xfrm>
              <a:off x="5541913" y="4416625"/>
              <a:ext cx="214966" cy="2195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937"/>
                <a:gd name="f8" fmla="val 15175"/>
                <a:gd name="f9" fmla="val 16110"/>
                <a:gd name="f10" fmla="val 14901"/>
                <a:gd name="f11" fmla="val 18046"/>
                <a:gd name="f12" fmla="val 12769"/>
                <a:gd name="f13" fmla="val 20643"/>
                <a:gd name="f14" fmla="val 8950"/>
                <a:gd name="f15" fmla="val 9070"/>
                <a:gd name="f16" fmla="val 21327"/>
                <a:gd name="f17" fmla="val 7399"/>
                <a:gd name="f18" fmla="val 5370"/>
                <a:gd name="f19" fmla="val 4893"/>
                <a:gd name="f20" fmla="val 21463"/>
                <a:gd name="f21" fmla="val 4535"/>
                <a:gd name="f22" fmla="val 3580"/>
                <a:gd name="f23" fmla="val 1671"/>
                <a:gd name="f24" fmla="val 19823"/>
                <a:gd name="f25" fmla="val 955"/>
                <a:gd name="f26" fmla="val 18866"/>
                <a:gd name="f27" fmla="val 477"/>
                <a:gd name="f28" fmla="val 16678"/>
                <a:gd name="f29" fmla="val 16268"/>
                <a:gd name="f30" fmla="val 14628"/>
                <a:gd name="f31" fmla="val 358"/>
                <a:gd name="f32" fmla="val 13671"/>
                <a:gd name="f33" fmla="val 12851"/>
                <a:gd name="f34" fmla="val 12987"/>
                <a:gd name="f35" fmla="val 11894"/>
                <a:gd name="f36" fmla="val 4177"/>
                <a:gd name="f37" fmla="val 11484"/>
                <a:gd name="f38" fmla="val 10800"/>
                <a:gd name="f39" fmla="val 5131"/>
                <a:gd name="f40" fmla="val 10116"/>
                <a:gd name="f41" fmla="val 9706"/>
                <a:gd name="f42" fmla="val 8476"/>
                <a:gd name="f43" fmla="val 8613"/>
                <a:gd name="f44" fmla="val 7792"/>
                <a:gd name="f45" fmla="val 6972"/>
                <a:gd name="f46" fmla="val 4785"/>
                <a:gd name="f47" fmla="val 4238"/>
                <a:gd name="f48" fmla="val 3691"/>
                <a:gd name="f49" fmla="val 119"/>
                <a:gd name="f50" fmla="val 2734"/>
                <a:gd name="f51" fmla="val 1777"/>
                <a:gd name="f52" fmla="val 957"/>
                <a:gd name="f53" fmla="val 273"/>
                <a:gd name="f54" fmla="val 137"/>
                <a:gd name="f55" fmla="val 7280"/>
                <a:gd name="f56" fmla="val 820"/>
                <a:gd name="f57" fmla="val 3554"/>
                <a:gd name="f58" fmla="val 12650"/>
                <a:gd name="f59" fmla="val 6562"/>
                <a:gd name="f60" fmla="val 6425"/>
                <a:gd name="f61" fmla="val 10663"/>
                <a:gd name="f62" fmla="+- 0 0 -90"/>
                <a:gd name="f63" fmla="+- 0 0 -180"/>
                <a:gd name="f64" fmla="+- 0 0 -270"/>
                <a:gd name="f65" fmla="+- 0 0 -360"/>
                <a:gd name="f66" fmla="*/ f3 1 21600"/>
                <a:gd name="f67" fmla="*/ f4 1 21600"/>
                <a:gd name="f68" fmla="+- f6 0 f5"/>
                <a:gd name="f69" fmla="*/ f62 f0 1"/>
                <a:gd name="f70" fmla="*/ f63 f0 1"/>
                <a:gd name="f71" fmla="*/ f64 f0 1"/>
                <a:gd name="f72" fmla="*/ f65 f0 1"/>
                <a:gd name="f73" fmla="*/ f68 1 2"/>
                <a:gd name="f74" fmla="*/ f68 1 21600"/>
                <a:gd name="f75" fmla="*/ f69 1 f2"/>
                <a:gd name="f76" fmla="*/ f70 1 f2"/>
                <a:gd name="f77" fmla="*/ f71 1 f2"/>
                <a:gd name="f78" fmla="*/ f72 1 f2"/>
                <a:gd name="f79" fmla="*/ f73 1 f74"/>
                <a:gd name="f80" fmla="*/ 0 1 f74"/>
                <a:gd name="f81" fmla="*/ f6 1 f74"/>
                <a:gd name="f82" fmla="+- f75 0 f1"/>
                <a:gd name="f83" fmla="+- f76 0 f1"/>
                <a:gd name="f84" fmla="+- f77 0 f1"/>
                <a:gd name="f85" fmla="+- f78 0 f1"/>
                <a:gd name="f86" fmla="*/ f80 f66 1"/>
                <a:gd name="f87" fmla="*/ f81 f66 1"/>
                <a:gd name="f88" fmla="*/ f81 f67 1"/>
                <a:gd name="f89" fmla="*/ f80 f67 1"/>
                <a:gd name="f90" fmla="*/ f79 f66 1"/>
                <a:gd name="f91" fmla="*/ f79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90" y="f91"/>
                </a:cxn>
                <a:cxn ang="f83">
                  <a:pos x="f90" y="f91"/>
                </a:cxn>
                <a:cxn ang="f84">
                  <a:pos x="f90" y="f91"/>
                </a:cxn>
                <a:cxn ang="f85">
                  <a:pos x="f90" y="f91"/>
                </a:cxn>
              </a:cxnLst>
              <a:rect l="f86" t="f89" r="f87" b="f88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3" y="f15"/>
                  </a:lnTo>
                  <a:lnTo>
                    <a:pt x="f16" y="f17"/>
                  </a:lnTo>
                  <a:lnTo>
                    <a:pt x="f6" y="f18"/>
                  </a:lnTo>
                  <a:lnTo>
                    <a:pt x="f6" y="f19"/>
                  </a:lnTo>
                  <a:lnTo>
                    <a:pt x="f20" y="f21"/>
                  </a:lnTo>
                  <a:lnTo>
                    <a:pt x="f16" y="f22"/>
                  </a:lnTo>
                  <a:lnTo>
                    <a:pt x="f13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5"/>
                  </a:lnTo>
                  <a:lnTo>
                    <a:pt x="f29" y="f5"/>
                  </a:lnTo>
                  <a:lnTo>
                    <a:pt x="f30" y="f31"/>
                  </a:lnTo>
                  <a:lnTo>
                    <a:pt x="f32" y="f25"/>
                  </a:lnTo>
                  <a:lnTo>
                    <a:pt x="f33" y="f23"/>
                  </a:lnTo>
                  <a:lnTo>
                    <a:pt x="f34" y="f23"/>
                  </a:lnTo>
                  <a:lnTo>
                    <a:pt x="f35" y="f36"/>
                  </a:lnTo>
                  <a:lnTo>
                    <a:pt x="f37" y="f19"/>
                  </a:lnTo>
                  <a:lnTo>
                    <a:pt x="f38" y="f39"/>
                  </a:lnTo>
                  <a:lnTo>
                    <a:pt x="f40" y="f19"/>
                  </a:lnTo>
                  <a:lnTo>
                    <a:pt x="f41" y="f36"/>
                  </a:lnTo>
                  <a:lnTo>
                    <a:pt x="f42" y="f23"/>
                  </a:lnTo>
                  <a:lnTo>
                    <a:pt x="f43" y="f23"/>
                  </a:lnTo>
                  <a:lnTo>
                    <a:pt x="f44" y="f25"/>
                  </a:lnTo>
                  <a:lnTo>
                    <a:pt x="f45" y="f27"/>
                  </a:lnTo>
                  <a:lnTo>
                    <a:pt x="f46" y="f5"/>
                  </a:lnTo>
                  <a:lnTo>
                    <a:pt x="f47" y="f5"/>
                  </a:lnTo>
                  <a:lnTo>
                    <a:pt x="f48" y="f49"/>
                  </a:lnTo>
                  <a:lnTo>
                    <a:pt x="f50" y="f31"/>
                  </a:lnTo>
                  <a:lnTo>
                    <a:pt x="f51" y="f25"/>
                  </a:lnTo>
                  <a:lnTo>
                    <a:pt x="f52" y="f23"/>
                  </a:lnTo>
                  <a:lnTo>
                    <a:pt x="f53" y="f22"/>
                  </a:lnTo>
                  <a:lnTo>
                    <a:pt x="f5" y="f18"/>
                  </a:lnTo>
                  <a:lnTo>
                    <a:pt x="f54" y="f55"/>
                  </a:lnTo>
                  <a:lnTo>
                    <a:pt x="f52" y="f15"/>
                  </a:lnTo>
                  <a:lnTo>
                    <a:pt x="f56" y="f14"/>
                  </a:lnTo>
                  <a:lnTo>
                    <a:pt x="f57" y="f58"/>
                  </a:lnTo>
                  <a:lnTo>
                    <a:pt x="f59" y="f9"/>
                  </a:lnTo>
                  <a:lnTo>
                    <a:pt x="f60" y="f9"/>
                  </a:lnTo>
                  <a:lnTo>
                    <a:pt x="f61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9" name="Platshållare för innehåll 2">
            <a:extLst>
              <a:ext uri="{FF2B5EF4-FFF2-40B4-BE49-F238E27FC236}">
                <a16:creationId xmlns:a16="http://schemas.microsoft.com/office/drawing/2014/main" id="{910113D7-9436-46BC-A7AE-E98B82601A15}"/>
              </a:ext>
            </a:extLst>
          </p:cNvPr>
          <p:cNvGrpSpPr/>
          <p:nvPr/>
        </p:nvGrpSpPr>
        <p:grpSpPr>
          <a:xfrm>
            <a:off x="3960184" y="5377110"/>
            <a:ext cx="841412" cy="409212"/>
            <a:chOff x="3960184" y="5377110"/>
            <a:chExt cx="841412" cy="409212"/>
          </a:xfrm>
        </p:grpSpPr>
        <p:sp>
          <p:nvSpPr>
            <p:cNvPr id="50" name="Rectangle">
              <a:extLst>
                <a:ext uri="{FF2B5EF4-FFF2-40B4-BE49-F238E27FC236}">
                  <a16:creationId xmlns:a16="http://schemas.microsoft.com/office/drawing/2014/main" id="{2FF0799E-AEB8-427D-A573-C545694B9EF4}"/>
                </a:ext>
              </a:extLst>
            </p:cNvPr>
            <p:cNvSpPr/>
            <p:nvPr/>
          </p:nvSpPr>
          <p:spPr>
            <a:xfrm>
              <a:off x="3960184" y="5377110"/>
              <a:ext cx="841412" cy="409212"/>
            </a:xfrm>
            <a:prstGeom prst="rect">
              <a:avLst/>
            </a:prstGeom>
            <a:solidFill>
              <a:srgbClr val="0CB303"/>
            </a:solidFill>
            <a:ln w="9528" cap="flat">
              <a:solidFill>
                <a:srgbClr val="0CB303"/>
              </a:solidFill>
              <a:prstDash val="solid"/>
              <a:round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400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400" b="0" i="0" u="none" strike="noStrike" kern="0" cap="none" spc="0" baseline="0">
                <a:solidFill>
                  <a:srgbClr val="FFFFFF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51" name="Pass">
              <a:extLst>
                <a:ext uri="{FF2B5EF4-FFF2-40B4-BE49-F238E27FC236}">
                  <a16:creationId xmlns:a16="http://schemas.microsoft.com/office/drawing/2014/main" id="{EA410CF2-CE06-407A-83C2-E303B9E685EE}"/>
                </a:ext>
              </a:extLst>
            </p:cNvPr>
            <p:cNvSpPr txBox="1"/>
            <p:nvPr/>
          </p:nvSpPr>
          <p:spPr>
            <a:xfrm>
              <a:off x="3964948" y="5381874"/>
              <a:ext cx="831884" cy="3996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normAutofit/>
            </a:bodyPr>
            <a:lstStyle/>
            <a:p>
              <a:pPr marL="0" marR="0" lvl="0" indent="0" algn="ctr" defTabSz="768096" rtl="0" fontAlgn="auto" hangingPunct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48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rPr>
                <a:t>Pass</a:t>
              </a:r>
            </a:p>
          </p:txBody>
        </p:sp>
      </p:grpSp>
      <p:grpSp>
        <p:nvGrpSpPr>
          <p:cNvPr id="52" name="Rektangel med rundade hörn 44">
            <a:extLst>
              <a:ext uri="{FF2B5EF4-FFF2-40B4-BE49-F238E27FC236}">
                <a16:creationId xmlns:a16="http://schemas.microsoft.com/office/drawing/2014/main" id="{0577C0B3-98DA-4C21-8550-22DFAB363BC1}"/>
              </a:ext>
            </a:extLst>
          </p:cNvPr>
          <p:cNvGrpSpPr/>
          <p:nvPr/>
        </p:nvGrpSpPr>
        <p:grpSpPr>
          <a:xfrm>
            <a:off x="3936848" y="1541120"/>
            <a:ext cx="920636" cy="476722"/>
            <a:chOff x="3936848" y="1541120"/>
            <a:chExt cx="920636" cy="476722"/>
          </a:xfrm>
        </p:grpSpPr>
        <p:sp>
          <p:nvSpPr>
            <p:cNvPr id="53" name="Rounded Rectangle">
              <a:extLst>
                <a:ext uri="{FF2B5EF4-FFF2-40B4-BE49-F238E27FC236}">
                  <a16:creationId xmlns:a16="http://schemas.microsoft.com/office/drawing/2014/main" id="{F5389208-1154-4A72-AB5A-449E70A5E0FA}"/>
                </a:ext>
              </a:extLst>
            </p:cNvPr>
            <p:cNvSpPr/>
            <p:nvPr/>
          </p:nvSpPr>
          <p:spPr>
            <a:xfrm>
              <a:off x="3936848" y="1541120"/>
              <a:ext cx="920636" cy="47672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38103" cap="flat">
              <a:solidFill>
                <a:srgbClr val="A6A6A6"/>
              </a:solidFill>
              <a:prstDash val="solid"/>
              <a:miter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000" b="0" i="0" u="none" strike="noStrike" kern="0" cap="none" spc="0" baseline="0">
                <a:solidFill>
                  <a:srgbClr val="000000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54" name="1NT">
              <a:extLst>
                <a:ext uri="{FF2B5EF4-FFF2-40B4-BE49-F238E27FC236}">
                  <a16:creationId xmlns:a16="http://schemas.microsoft.com/office/drawing/2014/main" id="{9D6DBE4E-59E4-4B3F-93EC-2D253BD6C751}"/>
                </a:ext>
              </a:extLst>
            </p:cNvPr>
            <p:cNvSpPr/>
            <p:nvPr/>
          </p:nvSpPr>
          <p:spPr>
            <a:xfrm>
              <a:off x="4024896" y="1792617"/>
              <a:ext cx="80244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02441"/>
                <a:gd name="f7" fmla="val 1"/>
                <a:gd name="f8" fmla="+- 0 0 -90"/>
                <a:gd name="f9" fmla="+- 0 0 -180"/>
                <a:gd name="f10" fmla="+- 0 0 -270"/>
                <a:gd name="f11" fmla="+- 0 0 -360"/>
                <a:gd name="f12" fmla="*/ f3 1 802441"/>
                <a:gd name="f13" fmla="*/ f4 1 1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802441"/>
                <a:gd name="f21" fmla="*/ 1 1 f14"/>
                <a:gd name="f22" fmla="*/ 0 1 f14"/>
                <a:gd name="f23" fmla="*/ f16 1 f2"/>
                <a:gd name="f24" fmla="*/ f17 1 f2"/>
                <a:gd name="f25" fmla="*/ f18 1 f2"/>
                <a:gd name="f26" fmla="*/ f19 1 f2"/>
                <a:gd name="f27" fmla="*/ 401221 1 f20"/>
                <a:gd name="f28" fmla="*/ 0 1 f20"/>
                <a:gd name="f29" fmla="*/ 802441 1 f20"/>
                <a:gd name="f30" fmla="*/ f21 f13 1"/>
                <a:gd name="f31" fmla="*/ f22 f13 1"/>
                <a:gd name="f32" fmla="+- f23 0 f1"/>
                <a:gd name="f33" fmla="+- f24 0 f1"/>
                <a:gd name="f34" fmla="+- f25 0 f1"/>
                <a:gd name="f35" fmla="+- f26 0 f1"/>
                <a:gd name="f36" fmla="*/ f28 f12 1"/>
                <a:gd name="f37" fmla="*/ f29 f12 1"/>
                <a:gd name="f38" fmla="*/ f2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8" y="f30"/>
                </a:cxn>
                <a:cxn ang="f33">
                  <a:pos x="f38" y="f30"/>
                </a:cxn>
                <a:cxn ang="f34">
                  <a:pos x="f38" y="f30"/>
                </a:cxn>
                <a:cxn ang="f35">
                  <a:pos x="f38" y="f30"/>
                </a:cxn>
              </a:cxnLst>
              <a:rect l="f36" t="f31" r="f37" b="f30"/>
              <a:pathLst>
                <a:path w="802441" h="1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rPr>
                <a:t>1NT</a:t>
              </a:r>
            </a:p>
          </p:txBody>
        </p:sp>
      </p:grpSp>
      <p:grpSp>
        <p:nvGrpSpPr>
          <p:cNvPr id="55" name="Grupp 94">
            <a:extLst>
              <a:ext uri="{FF2B5EF4-FFF2-40B4-BE49-F238E27FC236}">
                <a16:creationId xmlns:a16="http://schemas.microsoft.com/office/drawing/2014/main" id="{C346F837-46C5-40C7-AC86-D8028275671C}"/>
              </a:ext>
            </a:extLst>
          </p:cNvPr>
          <p:cNvGrpSpPr/>
          <p:nvPr/>
        </p:nvGrpSpPr>
        <p:grpSpPr>
          <a:xfrm>
            <a:off x="5141945" y="3729462"/>
            <a:ext cx="770711" cy="491105"/>
            <a:chOff x="5141945" y="3729462"/>
            <a:chExt cx="770711" cy="491105"/>
          </a:xfrm>
        </p:grpSpPr>
        <p:grpSp>
          <p:nvGrpSpPr>
            <p:cNvPr id="56" name="Rektangel med rundade hörn 46">
              <a:extLst>
                <a:ext uri="{FF2B5EF4-FFF2-40B4-BE49-F238E27FC236}">
                  <a16:creationId xmlns:a16="http://schemas.microsoft.com/office/drawing/2014/main" id="{82383286-7106-41C2-BEE8-C92C112E23F6}"/>
                </a:ext>
              </a:extLst>
            </p:cNvPr>
            <p:cNvGrpSpPr/>
            <p:nvPr/>
          </p:nvGrpSpPr>
          <p:grpSpPr>
            <a:xfrm>
              <a:off x="5141945" y="3729462"/>
              <a:ext cx="770711" cy="491105"/>
              <a:chOff x="5141945" y="3729462"/>
              <a:chExt cx="770711" cy="491105"/>
            </a:xfrm>
          </p:grpSpPr>
          <p:sp>
            <p:nvSpPr>
              <p:cNvPr id="57" name="Rounded Rectangle">
                <a:extLst>
                  <a:ext uri="{FF2B5EF4-FFF2-40B4-BE49-F238E27FC236}">
                    <a16:creationId xmlns:a16="http://schemas.microsoft.com/office/drawing/2014/main" id="{8CBE825D-64A7-4239-93B7-9C89936073BC}"/>
                  </a:ext>
                </a:extLst>
              </p:cNvPr>
              <p:cNvSpPr/>
              <p:nvPr/>
            </p:nvSpPr>
            <p:spPr>
              <a:xfrm>
                <a:off x="5141945" y="3745830"/>
                <a:ext cx="770711" cy="43209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03A6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CC66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58" name="2">
                <a:extLst>
                  <a:ext uri="{FF2B5EF4-FFF2-40B4-BE49-F238E27FC236}">
                    <a16:creationId xmlns:a16="http://schemas.microsoft.com/office/drawing/2014/main" id="{18413C76-67CA-4AAA-AA89-D83385C9EC0F}"/>
                  </a:ext>
                </a:extLst>
              </p:cNvPr>
              <p:cNvSpPr txBox="1"/>
              <p:nvPr/>
            </p:nvSpPr>
            <p:spPr>
              <a:xfrm>
                <a:off x="5182087" y="3729462"/>
                <a:ext cx="634986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E7535083-D78D-4279-A902-0553BE3A109F}"/>
                </a:ext>
              </a:extLst>
            </p:cNvPr>
            <p:cNvSpPr/>
            <p:nvPr/>
          </p:nvSpPr>
          <p:spPr>
            <a:xfrm>
              <a:off x="5528919" y="3851891"/>
              <a:ext cx="228801" cy="2207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29"/>
                <a:gd name="f8" fmla="val 10800"/>
                <a:gd name="f9" fmla="val 3343"/>
                <a:gd name="f10" fmla="val 8426"/>
                <a:gd name="f11" fmla="val 6171"/>
                <a:gd name="f12" fmla="val 5815"/>
                <a:gd name="f13" fmla="val 8614"/>
                <a:gd name="f14" fmla="val 3086"/>
                <a:gd name="f15" fmla="val 10929"/>
                <a:gd name="f16" fmla="val 119"/>
                <a:gd name="f17" fmla="val 12986"/>
                <a:gd name="f18" fmla="val 15429"/>
                <a:gd name="f19" fmla="val 5934"/>
                <a:gd name="f20" fmla="val 18386"/>
                <a:gd name="f21" fmla="val 21471"/>
                <a:gd name="f22" fmla="val 18257"/>
                <a:gd name="f23" fmla="val 13174"/>
                <a:gd name="f24" fmla="val 15785"/>
                <a:gd name="f25" fmla="val 12857"/>
                <a:gd name="f26" fmla="val 18514"/>
                <a:gd name="f27" fmla="val 10671"/>
                <a:gd name="f28" fmla="val 8486"/>
                <a:gd name="f29" fmla="val 18633"/>
                <a:gd name="f30" fmla="val 6043"/>
                <a:gd name="f31" fmla="+- 0 0 -90"/>
                <a:gd name="f32" fmla="+- 0 0 -180"/>
                <a:gd name="f33" fmla="+- 0 0 -270"/>
                <a:gd name="f34" fmla="+- 0 0 -360"/>
                <a:gd name="f35" fmla="*/ f3 1 21600"/>
                <a:gd name="f36" fmla="*/ f4 1 21600"/>
                <a:gd name="f37" fmla="+- f6 0 f5"/>
                <a:gd name="f38" fmla="*/ f31 f0 1"/>
                <a:gd name="f39" fmla="*/ f32 f0 1"/>
                <a:gd name="f40" fmla="*/ f33 f0 1"/>
                <a:gd name="f41" fmla="*/ f34 f0 1"/>
                <a:gd name="f42" fmla="*/ f37 1 2"/>
                <a:gd name="f43" fmla="*/ f37 1 21600"/>
                <a:gd name="f44" fmla="*/ f38 1 f2"/>
                <a:gd name="f45" fmla="*/ f39 1 f2"/>
                <a:gd name="f46" fmla="*/ f40 1 f2"/>
                <a:gd name="f47" fmla="*/ f41 1 f2"/>
                <a:gd name="f48" fmla="*/ f42 1 f43"/>
                <a:gd name="f49" fmla="*/ 0 1 f43"/>
                <a:gd name="f50" fmla="*/ f6 1 f43"/>
                <a:gd name="f51" fmla="+- f44 0 f1"/>
                <a:gd name="f52" fmla="+- f45 0 f1"/>
                <a:gd name="f53" fmla="+- f46 0 f1"/>
                <a:gd name="f54" fmla="+- f47 0 f1"/>
                <a:gd name="f55" fmla="*/ f49 f35 1"/>
                <a:gd name="f56" fmla="*/ f50 f35 1"/>
                <a:gd name="f57" fmla="*/ f50 f36 1"/>
                <a:gd name="f58" fmla="*/ f49 f36 1"/>
                <a:gd name="f59" fmla="*/ f48 f35 1"/>
                <a:gd name="f60" fmla="*/ f48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59" y="f60"/>
                </a:cxn>
                <a:cxn ang="f52">
                  <a:pos x="f59" y="f60"/>
                </a:cxn>
                <a:cxn ang="f53">
                  <a:pos x="f59" y="f60"/>
                </a:cxn>
                <a:cxn ang="f54">
                  <a:pos x="f59" y="f60"/>
                </a:cxn>
              </a:cxnLst>
              <a:rect l="f55" t="f58" r="f56" b="f57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5"/>
                  </a:lnTo>
                  <a:lnTo>
                    <a:pt x="f8" y="f16"/>
                  </a:lnTo>
                  <a:lnTo>
                    <a:pt x="f17" y="f14"/>
                  </a:lnTo>
                  <a:lnTo>
                    <a:pt x="f18" y="f19"/>
                  </a:lnTo>
                  <a:lnTo>
                    <a:pt x="f20" y="f10"/>
                  </a:lnTo>
                  <a:lnTo>
                    <a:pt x="f6" y="f8"/>
                  </a:lnTo>
                  <a:lnTo>
                    <a:pt x="f21" y="f8"/>
                  </a:lnTo>
                  <a:lnTo>
                    <a:pt x="f22" y="f23"/>
                  </a:lnTo>
                  <a:lnTo>
                    <a:pt x="f18" y="f24"/>
                  </a:lnTo>
                  <a:lnTo>
                    <a:pt x="f25" y="f26"/>
                  </a:lnTo>
                  <a:lnTo>
                    <a:pt x="f27" y="f6"/>
                  </a:lnTo>
                  <a:lnTo>
                    <a:pt x="f28" y="f29"/>
                  </a:lnTo>
                  <a:lnTo>
                    <a:pt x="f30" y="f24"/>
                  </a:lnTo>
                  <a:lnTo>
                    <a:pt x="f14" y="f23"/>
                  </a:lnTo>
                  <a:lnTo>
                    <a:pt x="f5" y="f8"/>
                  </a:lnTo>
                  <a:lnTo>
                    <a:pt x="f7" y="f8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60" name="Grupp 97">
            <a:extLst>
              <a:ext uri="{FF2B5EF4-FFF2-40B4-BE49-F238E27FC236}">
                <a16:creationId xmlns:a16="http://schemas.microsoft.com/office/drawing/2014/main" id="{7EFF913F-12CB-45C0-B5EB-0B2D054CB1E4}"/>
              </a:ext>
            </a:extLst>
          </p:cNvPr>
          <p:cNvGrpSpPr/>
          <p:nvPr/>
        </p:nvGrpSpPr>
        <p:grpSpPr>
          <a:xfrm>
            <a:off x="3994675" y="3719651"/>
            <a:ext cx="772421" cy="491105"/>
            <a:chOff x="3994675" y="3719651"/>
            <a:chExt cx="772421" cy="491105"/>
          </a:xfrm>
        </p:grpSpPr>
        <p:grpSp>
          <p:nvGrpSpPr>
            <p:cNvPr id="61" name="Rektangel med rundade hörn 46">
              <a:extLst>
                <a:ext uri="{FF2B5EF4-FFF2-40B4-BE49-F238E27FC236}">
                  <a16:creationId xmlns:a16="http://schemas.microsoft.com/office/drawing/2014/main" id="{116F52A6-5E0B-4572-BA0E-C19D2E795E68}"/>
                </a:ext>
              </a:extLst>
            </p:cNvPr>
            <p:cNvGrpSpPr/>
            <p:nvPr/>
          </p:nvGrpSpPr>
          <p:grpSpPr>
            <a:xfrm>
              <a:off x="3994675" y="3719651"/>
              <a:ext cx="772421" cy="491105"/>
              <a:chOff x="3994675" y="3719651"/>
              <a:chExt cx="772421" cy="491105"/>
            </a:xfrm>
          </p:grpSpPr>
          <p:sp>
            <p:nvSpPr>
              <p:cNvPr id="62" name="Rounded Rectangle">
                <a:extLst>
                  <a:ext uri="{FF2B5EF4-FFF2-40B4-BE49-F238E27FC236}">
                    <a16:creationId xmlns:a16="http://schemas.microsoft.com/office/drawing/2014/main" id="{D74A864F-C691-4F49-B608-AD7F25D660DA}"/>
                  </a:ext>
                </a:extLst>
              </p:cNvPr>
              <p:cNvSpPr/>
              <p:nvPr/>
            </p:nvSpPr>
            <p:spPr>
              <a:xfrm>
                <a:off x="3994675" y="3740554"/>
                <a:ext cx="772421" cy="423019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03A6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03A6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63" name="2">
                <a:extLst>
                  <a:ext uri="{FF2B5EF4-FFF2-40B4-BE49-F238E27FC236}">
                    <a16:creationId xmlns:a16="http://schemas.microsoft.com/office/drawing/2014/main" id="{16F4B87A-3639-4F9D-B9A8-28288C47BC9E}"/>
                  </a:ext>
                </a:extLst>
              </p:cNvPr>
              <p:cNvSpPr txBox="1"/>
              <p:nvPr/>
            </p:nvSpPr>
            <p:spPr>
              <a:xfrm>
                <a:off x="4034378" y="3719651"/>
                <a:ext cx="637583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64" name="Freeform 23">
              <a:extLst>
                <a:ext uri="{FF2B5EF4-FFF2-40B4-BE49-F238E27FC236}">
                  <a16:creationId xmlns:a16="http://schemas.microsoft.com/office/drawing/2014/main" id="{B3F94D4D-72E9-46E6-9BAE-59B84E364F15}"/>
                </a:ext>
              </a:extLst>
            </p:cNvPr>
            <p:cNvSpPr/>
            <p:nvPr/>
          </p:nvSpPr>
          <p:spPr>
            <a:xfrm>
              <a:off x="4384035" y="3843726"/>
              <a:ext cx="238877" cy="2217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8393"/>
                <a:gd name="f8" fmla="val 8763"/>
                <a:gd name="f9" fmla="val 21128"/>
                <a:gd name="f10" fmla="val 9257"/>
                <a:gd name="f11" fmla="val 20420"/>
                <a:gd name="f12" fmla="val 9751"/>
                <a:gd name="f13" fmla="val 19003"/>
                <a:gd name="f14" fmla="val 16052"/>
                <a:gd name="f15" fmla="val 9504"/>
                <a:gd name="f16" fmla="val 15462"/>
                <a:gd name="f17" fmla="val 15344"/>
                <a:gd name="f18" fmla="val 8640"/>
                <a:gd name="f19" fmla="val 7529"/>
                <a:gd name="f20" fmla="val 16761"/>
                <a:gd name="f21" fmla="val 6542"/>
                <a:gd name="f22" fmla="val 17705"/>
                <a:gd name="f23" fmla="val 5431"/>
                <a:gd name="f24" fmla="val 18295"/>
                <a:gd name="f25" fmla="val 3333"/>
                <a:gd name="f26" fmla="val 18531"/>
                <a:gd name="f27" fmla="val 1728"/>
                <a:gd name="f28" fmla="val 17941"/>
                <a:gd name="f29" fmla="val 864"/>
                <a:gd name="f30" fmla="val 16997"/>
                <a:gd name="f31" fmla="val 370"/>
                <a:gd name="f32" fmla="val 16289"/>
                <a:gd name="f33" fmla="val 14872"/>
                <a:gd name="f34" fmla="val 13102"/>
                <a:gd name="f35" fmla="val 11803"/>
                <a:gd name="f36" fmla="val 987"/>
                <a:gd name="f37" fmla="val 10387"/>
                <a:gd name="f38" fmla="val 1851"/>
                <a:gd name="f39" fmla="val 9443"/>
                <a:gd name="f40" fmla="val 2962"/>
                <a:gd name="f41" fmla="val 8970"/>
                <a:gd name="f42" fmla="val 4197"/>
                <a:gd name="f43" fmla="val 8852"/>
                <a:gd name="f44" fmla="val 5801"/>
                <a:gd name="f45" fmla="val 9207"/>
                <a:gd name="f46" fmla="val 7776"/>
                <a:gd name="f47" fmla="val 10151"/>
                <a:gd name="f48" fmla="val 8887"/>
                <a:gd name="f49" fmla="val 10505"/>
                <a:gd name="f50" fmla="val 9381"/>
                <a:gd name="f51" fmla="val 9915"/>
                <a:gd name="f52" fmla="val 7406"/>
                <a:gd name="f53" fmla="val 7672"/>
                <a:gd name="f54" fmla="val 6789"/>
                <a:gd name="f55" fmla="val 6492"/>
                <a:gd name="f56" fmla="val 6295"/>
                <a:gd name="f57" fmla="val 5430"/>
                <a:gd name="f58" fmla="val 6171"/>
                <a:gd name="f59" fmla="val 4131"/>
                <a:gd name="f60" fmla="val 6665"/>
                <a:gd name="f61" fmla="val 2243"/>
                <a:gd name="f62" fmla="val 1298"/>
                <a:gd name="f63" fmla="val 8023"/>
                <a:gd name="f64" fmla="val 708"/>
                <a:gd name="f65" fmla="val 118"/>
                <a:gd name="f66" fmla="val 10245"/>
                <a:gd name="f67" fmla="val 11479"/>
                <a:gd name="f68" fmla="val 12466"/>
                <a:gd name="f69" fmla="val 354"/>
                <a:gd name="f70" fmla="val 13577"/>
                <a:gd name="f71" fmla="val 14318"/>
                <a:gd name="f72" fmla="val 15182"/>
                <a:gd name="f73" fmla="val 2715"/>
                <a:gd name="f74" fmla="val 15429"/>
                <a:gd name="f75" fmla="val 3895"/>
                <a:gd name="f76" fmla="val 4957"/>
                <a:gd name="f77" fmla="val 15305"/>
                <a:gd name="f78" fmla="val 5311"/>
                <a:gd name="f79" fmla="val 15058"/>
                <a:gd name="f80" fmla="val 6138"/>
                <a:gd name="f81" fmla="val 14688"/>
                <a:gd name="f82" fmla="val 6846"/>
                <a:gd name="f83" fmla="val 7436"/>
                <a:gd name="f84" fmla="val 13947"/>
                <a:gd name="f85" fmla="val 7908"/>
                <a:gd name="f86" fmla="val 13207"/>
                <a:gd name="f87" fmla="val 8498"/>
                <a:gd name="f88" fmla="val 12713"/>
                <a:gd name="f89" fmla="val 12219"/>
                <a:gd name="f90" fmla="val 9325"/>
                <a:gd name="f91" fmla="val 12096"/>
                <a:gd name="f92" fmla="val 10623"/>
                <a:gd name="f93" fmla="val 13701"/>
                <a:gd name="f94" fmla="val 14935"/>
                <a:gd name="f95" fmla="val 16416"/>
                <a:gd name="f96" fmla="val 9089"/>
                <a:gd name="f97" fmla="val 18021"/>
                <a:gd name="f98" fmla="val 18638"/>
                <a:gd name="f99" fmla="val 19502"/>
                <a:gd name="f100" fmla="val 19872"/>
                <a:gd name="f101" fmla="val 9561"/>
                <a:gd name="f102" fmla="val 20859"/>
                <a:gd name="f103" fmla="val 10741"/>
                <a:gd name="f104" fmla="val 21353"/>
                <a:gd name="f105" fmla="val 21477"/>
                <a:gd name="f106" fmla="val 12748"/>
                <a:gd name="f107" fmla="val 14046"/>
                <a:gd name="f108" fmla="val 15108"/>
                <a:gd name="f109" fmla="val 15816"/>
                <a:gd name="f110" fmla="val 20983"/>
                <a:gd name="f111" fmla="val 16643"/>
                <a:gd name="f112" fmla="val 16407"/>
                <a:gd name="f113" fmla="val 15934"/>
                <a:gd name="f114" fmla="val 20736"/>
                <a:gd name="f115" fmla="val 16879"/>
                <a:gd name="f116" fmla="val 18267"/>
                <a:gd name="f117" fmla="val 17157"/>
                <a:gd name="f118" fmla="val 15799"/>
                <a:gd name="f119" fmla="val 18059"/>
                <a:gd name="f120" fmla="val 14441"/>
                <a:gd name="f121" fmla="val 17115"/>
                <a:gd name="f122" fmla="val 13454"/>
                <a:gd name="f123" fmla="val 12837"/>
                <a:gd name="f124" fmla="val 11849"/>
                <a:gd name="f125" fmla="val 15698"/>
                <a:gd name="f126" fmla="val 18885"/>
                <a:gd name="f127" fmla="val 19711"/>
                <a:gd name="f128" fmla="val 13083"/>
                <a:gd name="f129" fmla="+- 0 0 -90"/>
                <a:gd name="f130" fmla="+- 0 0 -180"/>
                <a:gd name="f131" fmla="+- 0 0 -270"/>
                <a:gd name="f132" fmla="+- 0 0 -360"/>
                <a:gd name="f133" fmla="*/ f3 1 21600"/>
                <a:gd name="f134" fmla="*/ f4 1 21600"/>
                <a:gd name="f135" fmla="+- f6 0 f5"/>
                <a:gd name="f136" fmla="*/ f129 f0 1"/>
                <a:gd name="f137" fmla="*/ f130 f0 1"/>
                <a:gd name="f138" fmla="*/ f131 f0 1"/>
                <a:gd name="f139" fmla="*/ f132 f0 1"/>
                <a:gd name="f140" fmla="*/ f135 1 2"/>
                <a:gd name="f141" fmla="*/ f135 1 21600"/>
                <a:gd name="f142" fmla="*/ f136 1 f2"/>
                <a:gd name="f143" fmla="*/ f137 1 f2"/>
                <a:gd name="f144" fmla="*/ f138 1 f2"/>
                <a:gd name="f145" fmla="*/ f139 1 f2"/>
                <a:gd name="f146" fmla="*/ f140 1 f141"/>
                <a:gd name="f147" fmla="*/ 0 1 f141"/>
                <a:gd name="f148" fmla="*/ f6 1 f141"/>
                <a:gd name="f149" fmla="+- f142 0 f1"/>
                <a:gd name="f150" fmla="+- f143 0 f1"/>
                <a:gd name="f151" fmla="+- f144 0 f1"/>
                <a:gd name="f152" fmla="+- f145 0 f1"/>
                <a:gd name="f153" fmla="*/ f147 f133 1"/>
                <a:gd name="f154" fmla="*/ f148 f133 1"/>
                <a:gd name="f155" fmla="*/ f148 f134 1"/>
                <a:gd name="f156" fmla="*/ f147 f134 1"/>
                <a:gd name="f157" fmla="*/ f146 f133 1"/>
                <a:gd name="f158" fmla="*/ f146 f1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9">
                  <a:pos x="f157" y="f158"/>
                </a:cxn>
                <a:cxn ang="f150">
                  <a:pos x="f157" y="f158"/>
                </a:cxn>
                <a:cxn ang="f151">
                  <a:pos x="f157" y="f158"/>
                </a:cxn>
                <a:cxn ang="f152">
                  <a:pos x="f157" y="f158"/>
                </a:cxn>
              </a:cxnLst>
              <a:rect l="f153" t="f156" r="f154" b="f155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2" y="f14"/>
                  </a:lnTo>
                  <a:lnTo>
                    <a:pt x="f15" y="f16"/>
                  </a:lnTo>
                  <a:lnTo>
                    <a:pt x="f10" y="f17"/>
                  </a:lnTo>
                  <a:lnTo>
                    <a:pt x="f18" y="f16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5" y="f33"/>
                  </a:lnTo>
                  <a:lnTo>
                    <a:pt x="f5" y="f34"/>
                  </a:lnTo>
                  <a:lnTo>
                    <a:pt x="f31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49"/>
                  </a:lnTo>
                  <a:lnTo>
                    <a:pt x="f15" y="f51"/>
                  </a:lnTo>
                  <a:lnTo>
                    <a:pt x="f15" y="f39"/>
                  </a:lnTo>
                  <a:lnTo>
                    <a:pt x="f48" y="f43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52" y="f62"/>
                  </a:lnTo>
                  <a:lnTo>
                    <a:pt x="f63" y="f64"/>
                  </a:lnTo>
                  <a:lnTo>
                    <a:pt x="f10" y="f65"/>
                  </a:lnTo>
                  <a:lnTo>
                    <a:pt x="f66" y="f5"/>
                  </a:lnTo>
                  <a:lnTo>
                    <a:pt x="f67" y="f5"/>
                  </a:lnTo>
                  <a:lnTo>
                    <a:pt x="f68" y="f69"/>
                  </a:lnTo>
                  <a:lnTo>
                    <a:pt x="f70" y="f64"/>
                  </a:lnTo>
                  <a:lnTo>
                    <a:pt x="f71" y="f62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4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71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43"/>
                  </a:lnTo>
                  <a:lnTo>
                    <a:pt x="f89" y="f90"/>
                  </a:lnTo>
                  <a:lnTo>
                    <a:pt x="f91" y="f51"/>
                  </a:lnTo>
                  <a:lnTo>
                    <a:pt x="f91" y="f37"/>
                  </a:lnTo>
                  <a:lnTo>
                    <a:pt x="f88" y="f92"/>
                  </a:lnTo>
                  <a:lnTo>
                    <a:pt x="f93" y="f47"/>
                  </a:lnTo>
                  <a:lnTo>
                    <a:pt x="f71" y="f51"/>
                  </a:lnTo>
                  <a:lnTo>
                    <a:pt x="f94" y="f39"/>
                  </a:lnTo>
                  <a:lnTo>
                    <a:pt x="f95" y="f96"/>
                  </a:lnTo>
                  <a:lnTo>
                    <a:pt x="f97" y="f43"/>
                  </a:lnTo>
                  <a:lnTo>
                    <a:pt x="f98" y="f41"/>
                  </a:lnTo>
                  <a:lnTo>
                    <a:pt x="f99" y="f90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35"/>
                  </a:lnTo>
                  <a:lnTo>
                    <a:pt x="f105" y="f106"/>
                  </a:lnTo>
                  <a:lnTo>
                    <a:pt x="f6" y="f107"/>
                  </a:lnTo>
                  <a:lnTo>
                    <a:pt x="f105" y="f108"/>
                  </a:lnTo>
                  <a:lnTo>
                    <a:pt x="f104" y="f109"/>
                  </a:lnTo>
                  <a:lnTo>
                    <a:pt x="f110" y="f111"/>
                  </a:lnTo>
                  <a:lnTo>
                    <a:pt x="f110" y="f112"/>
                  </a:lnTo>
                  <a:lnTo>
                    <a:pt x="f104" y="f113"/>
                  </a:lnTo>
                  <a:lnTo>
                    <a:pt x="f114" y="f115"/>
                  </a:lnTo>
                  <a:lnTo>
                    <a:pt x="f100" y="f28"/>
                  </a:lnTo>
                  <a:lnTo>
                    <a:pt x="f116" y="f26"/>
                  </a:lnTo>
                  <a:lnTo>
                    <a:pt x="f117" y="f26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4"/>
                  </a:lnTo>
                  <a:lnTo>
                    <a:pt x="f123" y="f16"/>
                  </a:lnTo>
                  <a:lnTo>
                    <a:pt x="f89" y="f17"/>
                  </a:lnTo>
                  <a:lnTo>
                    <a:pt x="f124" y="f125"/>
                  </a:lnTo>
                  <a:lnTo>
                    <a:pt x="f124" y="f126"/>
                  </a:lnTo>
                  <a:lnTo>
                    <a:pt x="f91" y="f127"/>
                  </a:lnTo>
                  <a:lnTo>
                    <a:pt x="f89" y="f11"/>
                  </a:lnTo>
                  <a:lnTo>
                    <a:pt x="f88" y="f9"/>
                  </a:lnTo>
                  <a:lnTo>
                    <a:pt x="f128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65" name="Grupp 105">
            <a:extLst>
              <a:ext uri="{FF2B5EF4-FFF2-40B4-BE49-F238E27FC236}">
                <a16:creationId xmlns:a16="http://schemas.microsoft.com/office/drawing/2014/main" id="{4989674F-2D5B-4BE8-A3AE-803DD211ECD8}"/>
              </a:ext>
            </a:extLst>
          </p:cNvPr>
          <p:cNvGrpSpPr/>
          <p:nvPr/>
        </p:nvGrpSpPr>
        <p:grpSpPr>
          <a:xfrm>
            <a:off x="5136193" y="4841354"/>
            <a:ext cx="782223" cy="491105"/>
            <a:chOff x="5136193" y="4841354"/>
            <a:chExt cx="782223" cy="491105"/>
          </a:xfrm>
        </p:grpSpPr>
        <p:grpSp>
          <p:nvGrpSpPr>
            <p:cNvPr id="66" name="Rektangel med rundade hörn 46">
              <a:extLst>
                <a:ext uri="{FF2B5EF4-FFF2-40B4-BE49-F238E27FC236}">
                  <a16:creationId xmlns:a16="http://schemas.microsoft.com/office/drawing/2014/main" id="{BF802561-1872-48D2-9F36-6A81449D7ECA}"/>
                </a:ext>
              </a:extLst>
            </p:cNvPr>
            <p:cNvGrpSpPr/>
            <p:nvPr/>
          </p:nvGrpSpPr>
          <p:grpSpPr>
            <a:xfrm>
              <a:off x="5136193" y="4841354"/>
              <a:ext cx="782223" cy="491105"/>
              <a:chOff x="5136193" y="4841354"/>
              <a:chExt cx="782223" cy="491105"/>
            </a:xfrm>
          </p:grpSpPr>
          <p:sp>
            <p:nvSpPr>
              <p:cNvPr id="67" name="Rounded Rectangle">
                <a:extLst>
                  <a:ext uri="{FF2B5EF4-FFF2-40B4-BE49-F238E27FC236}">
                    <a16:creationId xmlns:a16="http://schemas.microsoft.com/office/drawing/2014/main" id="{35FDB9EB-67BD-4544-8B47-D022F1620912}"/>
                  </a:ext>
                </a:extLst>
              </p:cNvPr>
              <p:cNvSpPr/>
              <p:nvPr/>
            </p:nvSpPr>
            <p:spPr>
              <a:xfrm>
                <a:off x="5136193" y="4862257"/>
                <a:ext cx="782223" cy="423028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FF00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400" b="0" i="0" u="none" strike="noStrike" kern="0" cap="none" spc="0" baseline="0">
                    <a:solidFill>
                      <a:srgbClr val="00206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400" b="0" i="0" u="none" strike="noStrike" kern="0" cap="none" spc="0" baseline="0">
                  <a:solidFill>
                    <a:srgbClr val="00206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68" name="4">
                <a:extLst>
                  <a:ext uri="{FF2B5EF4-FFF2-40B4-BE49-F238E27FC236}">
                    <a16:creationId xmlns:a16="http://schemas.microsoft.com/office/drawing/2014/main" id="{AC144DC5-5503-4F9F-92B2-C725EC99EB9C}"/>
                  </a:ext>
                </a:extLst>
              </p:cNvPr>
              <p:cNvSpPr txBox="1"/>
              <p:nvPr/>
            </p:nvSpPr>
            <p:spPr>
              <a:xfrm>
                <a:off x="5175897" y="4841354"/>
                <a:ext cx="647386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02060"/>
                    </a:solidFill>
                    <a:uFillTx/>
                    <a:latin typeface="Arial Black"/>
                    <a:ea typeface="Arial Black"/>
                    <a:cs typeface="Arial Black"/>
                  </a:rPr>
                  <a:t>4</a:t>
                </a:r>
              </a:p>
            </p:txBody>
          </p:sp>
        </p:grpSp>
        <p:sp>
          <p:nvSpPr>
            <p:cNvPr id="69" name="Freeform 20">
              <a:extLst>
                <a:ext uri="{FF2B5EF4-FFF2-40B4-BE49-F238E27FC236}">
                  <a16:creationId xmlns:a16="http://schemas.microsoft.com/office/drawing/2014/main" id="{4F057F25-0B3E-4FCF-A417-44B31F0B4CEC}"/>
                </a:ext>
              </a:extLst>
            </p:cNvPr>
            <p:cNvSpPr/>
            <p:nvPr/>
          </p:nvSpPr>
          <p:spPr>
            <a:xfrm>
              <a:off x="5534643" y="4962073"/>
              <a:ext cx="208675" cy="2171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012"/>
                <a:gd name="f8" fmla="val 13694"/>
                <a:gd name="f9" fmla="val 21479"/>
                <a:gd name="f10" fmla="val 12565"/>
                <a:gd name="f11" fmla="val 20031"/>
                <a:gd name="f12" fmla="val 12141"/>
                <a:gd name="f13" fmla="val 18463"/>
                <a:gd name="f14" fmla="val 15687"/>
                <a:gd name="f15" fmla="val 12282"/>
                <a:gd name="f16" fmla="val 13129"/>
                <a:gd name="f17" fmla="val 17859"/>
                <a:gd name="f18" fmla="val 13976"/>
                <a:gd name="f19" fmla="val 18704"/>
                <a:gd name="f20" fmla="val 14965"/>
                <a:gd name="f21" fmla="val 19307"/>
                <a:gd name="f22" fmla="val 16094"/>
                <a:gd name="f23" fmla="val 19669"/>
                <a:gd name="f24" fmla="val 16800"/>
                <a:gd name="f25" fmla="val 19790"/>
                <a:gd name="f26" fmla="val 17365"/>
                <a:gd name="f27" fmla="val 19911"/>
                <a:gd name="f28" fmla="val 18494"/>
                <a:gd name="f29" fmla="val 19765"/>
                <a:gd name="f30" fmla="val 19187"/>
                <a:gd name="f31" fmla="val 19066"/>
                <a:gd name="f32" fmla="val 21176"/>
                <a:gd name="f33" fmla="val 17256"/>
                <a:gd name="f34" fmla="val 15204"/>
                <a:gd name="f35" fmla="val 14601"/>
                <a:gd name="f36" fmla="val 21459"/>
                <a:gd name="f37" fmla="val 14118"/>
                <a:gd name="f38" fmla="val 13032"/>
                <a:gd name="f39" fmla="val 11222"/>
                <a:gd name="f40" fmla="val 11343"/>
                <a:gd name="f41" fmla="val 16235"/>
                <a:gd name="f42" fmla="val 6999"/>
                <a:gd name="f43" fmla="val 16518"/>
                <a:gd name="f44" fmla="val 7120"/>
                <a:gd name="f45" fmla="val 13412"/>
                <a:gd name="f46" fmla="val 3741"/>
                <a:gd name="f47" fmla="val 10871"/>
                <a:gd name="f48" fmla="val 121"/>
                <a:gd name="f49" fmla="val 10729"/>
                <a:gd name="f50" fmla="val 8188"/>
                <a:gd name="f51" fmla="val 5224"/>
                <a:gd name="f52" fmla="val 5365"/>
                <a:gd name="f53" fmla="val 1835"/>
                <a:gd name="f54" fmla="val 424"/>
                <a:gd name="f55" fmla="val 15084"/>
                <a:gd name="f56" fmla="val 2965"/>
                <a:gd name="f57" fmla="val 4235"/>
                <a:gd name="f58" fmla="val 4800"/>
                <a:gd name="f59" fmla="val 5506"/>
                <a:gd name="f60" fmla="val 6635"/>
                <a:gd name="f61" fmla="val 7624"/>
                <a:gd name="f62" fmla="val 8471"/>
                <a:gd name="f63" fmla="val 9035"/>
                <a:gd name="f64" fmla="val 16894"/>
                <a:gd name="f65" fmla="val 9318"/>
                <a:gd name="f66" fmla="val 9459"/>
                <a:gd name="f67" fmla="val 7906"/>
                <a:gd name="f68" fmla="+- 0 0 -90"/>
                <a:gd name="f69" fmla="+- 0 0 -180"/>
                <a:gd name="f70" fmla="+- 0 0 -270"/>
                <a:gd name="f71" fmla="+- 0 0 -360"/>
                <a:gd name="f72" fmla="*/ f3 1 21600"/>
                <a:gd name="f73" fmla="*/ f4 1 21600"/>
                <a:gd name="f74" fmla="+- f6 0 f5"/>
                <a:gd name="f75" fmla="*/ f68 f0 1"/>
                <a:gd name="f76" fmla="*/ f69 f0 1"/>
                <a:gd name="f77" fmla="*/ f70 f0 1"/>
                <a:gd name="f78" fmla="*/ f71 f0 1"/>
                <a:gd name="f79" fmla="*/ f74 1 2"/>
                <a:gd name="f80" fmla="*/ f74 1 21600"/>
                <a:gd name="f81" fmla="*/ f75 1 f2"/>
                <a:gd name="f82" fmla="*/ f76 1 f2"/>
                <a:gd name="f83" fmla="*/ f77 1 f2"/>
                <a:gd name="f84" fmla="*/ f78 1 f2"/>
                <a:gd name="f85" fmla="*/ f79 1 f80"/>
                <a:gd name="f86" fmla="*/ 0 1 f80"/>
                <a:gd name="f87" fmla="*/ f6 1 f80"/>
                <a:gd name="f88" fmla="+- f81 0 f1"/>
                <a:gd name="f89" fmla="+- f82 0 f1"/>
                <a:gd name="f90" fmla="+- f83 0 f1"/>
                <a:gd name="f91" fmla="+- f84 0 f1"/>
                <a:gd name="f92" fmla="*/ f86 f72 1"/>
                <a:gd name="f93" fmla="*/ f87 f72 1"/>
                <a:gd name="f94" fmla="*/ f87 f73 1"/>
                <a:gd name="f95" fmla="*/ f86 f73 1"/>
                <a:gd name="f96" fmla="*/ f85 f72 1"/>
                <a:gd name="f97" fmla="*/ f85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8">
                  <a:pos x="f96" y="f97"/>
                </a:cxn>
                <a:cxn ang="f89">
                  <a:pos x="f96" y="f97"/>
                </a:cxn>
                <a:cxn ang="f90">
                  <a:pos x="f96" y="f97"/>
                </a:cxn>
                <a:cxn ang="f91">
                  <a:pos x="f96" y="f97"/>
                </a:cxn>
              </a:cxnLst>
              <a:rect l="f92" t="f95" r="f93" b="f94"/>
              <a:pathLst>
                <a:path w="21600" h="21600">
                  <a:moveTo>
                    <a:pt x="f7" y="f6"/>
                  </a:moveTo>
                  <a:lnTo>
                    <a:pt x="f8" y="f6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2" y="f14"/>
                  </a:lnTo>
                  <a:lnTo>
                    <a:pt x="f15" y="f14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3"/>
                  </a:lnTo>
                  <a:lnTo>
                    <a:pt x="f29" y="f30"/>
                  </a:lnTo>
                  <a:lnTo>
                    <a:pt x="f29" y="f31"/>
                  </a:lnTo>
                  <a:lnTo>
                    <a:pt x="f32" y="f33"/>
                  </a:lnTo>
                  <a:lnTo>
                    <a:pt x="f6" y="f34"/>
                  </a:lnTo>
                  <a:lnTo>
                    <a:pt x="f6" y="f35"/>
                  </a:lnTo>
                  <a:lnTo>
                    <a:pt x="f36" y="f37"/>
                  </a:lnTo>
                  <a:lnTo>
                    <a:pt x="f32" y="f38"/>
                  </a:lnTo>
                  <a:lnTo>
                    <a:pt x="f29" y="f39"/>
                  </a:lnTo>
                  <a:lnTo>
                    <a:pt x="f2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"/>
                  </a:lnTo>
                  <a:lnTo>
                    <a:pt x="f50" y="f46"/>
                  </a:lnTo>
                  <a:lnTo>
                    <a:pt x="f51" y="f44"/>
                  </a:lnTo>
                  <a:lnTo>
                    <a:pt x="f52" y="f42"/>
                  </a:lnTo>
                  <a:lnTo>
                    <a:pt x="f53" y="f40"/>
                  </a:lnTo>
                  <a:lnTo>
                    <a:pt x="f53" y="f39"/>
                  </a:lnTo>
                  <a:lnTo>
                    <a:pt x="f54" y="f38"/>
                  </a:lnTo>
                  <a:lnTo>
                    <a:pt x="f5" y="f55"/>
                  </a:lnTo>
                  <a:lnTo>
                    <a:pt x="f54" y="f33"/>
                  </a:lnTo>
                  <a:lnTo>
                    <a:pt x="f53" y="f31"/>
                  </a:lnTo>
                  <a:lnTo>
                    <a:pt x="f56" y="f23"/>
                  </a:lnTo>
                  <a:lnTo>
                    <a:pt x="f57" y="f25"/>
                  </a:lnTo>
                  <a:lnTo>
                    <a:pt x="f58" y="f25"/>
                  </a:lnTo>
                  <a:lnTo>
                    <a:pt x="f59" y="f23"/>
                  </a:lnTo>
                  <a:lnTo>
                    <a:pt x="f60" y="f21"/>
                  </a:lnTo>
                  <a:lnTo>
                    <a:pt x="f61" y="f19"/>
                  </a:lnTo>
                  <a:lnTo>
                    <a:pt x="f62" y="f17"/>
                  </a:lnTo>
                  <a:lnTo>
                    <a:pt x="f63" y="f64"/>
                  </a:lnTo>
                  <a:lnTo>
                    <a:pt x="f65" y="f14"/>
                  </a:lnTo>
                  <a:lnTo>
                    <a:pt x="f66" y="f14"/>
                  </a:lnTo>
                  <a:lnTo>
                    <a:pt x="f66" y="f13"/>
                  </a:lnTo>
                  <a:lnTo>
                    <a:pt x="f63" y="f11"/>
                  </a:lnTo>
                  <a:lnTo>
                    <a:pt x="f67" y="f9"/>
                  </a:lnTo>
                  <a:lnTo>
                    <a:pt x="f67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70" name="Grupp 60">
            <a:extLst>
              <a:ext uri="{FF2B5EF4-FFF2-40B4-BE49-F238E27FC236}">
                <a16:creationId xmlns:a16="http://schemas.microsoft.com/office/drawing/2014/main" id="{CBCAE847-912F-40BB-A020-284F1E85CD7C}"/>
              </a:ext>
            </a:extLst>
          </p:cNvPr>
          <p:cNvGrpSpPr/>
          <p:nvPr/>
        </p:nvGrpSpPr>
        <p:grpSpPr>
          <a:xfrm>
            <a:off x="3977658" y="2159218"/>
            <a:ext cx="766669" cy="491105"/>
            <a:chOff x="3977658" y="2159218"/>
            <a:chExt cx="766669" cy="491105"/>
          </a:xfrm>
        </p:grpSpPr>
        <p:grpSp>
          <p:nvGrpSpPr>
            <p:cNvPr id="71" name="Rektangel med rundade hörn 46">
              <a:extLst>
                <a:ext uri="{FF2B5EF4-FFF2-40B4-BE49-F238E27FC236}">
                  <a16:creationId xmlns:a16="http://schemas.microsoft.com/office/drawing/2014/main" id="{39C0BD4A-F713-4C07-8C4C-2882F5189532}"/>
                </a:ext>
              </a:extLst>
            </p:cNvPr>
            <p:cNvGrpSpPr/>
            <p:nvPr/>
          </p:nvGrpSpPr>
          <p:grpSpPr>
            <a:xfrm>
              <a:off x="3977658" y="2159218"/>
              <a:ext cx="766669" cy="491105"/>
              <a:chOff x="3977658" y="2159218"/>
              <a:chExt cx="766669" cy="491105"/>
            </a:xfrm>
          </p:grpSpPr>
          <p:sp>
            <p:nvSpPr>
              <p:cNvPr id="72" name="Rounded Rectangle">
                <a:extLst>
                  <a:ext uri="{FF2B5EF4-FFF2-40B4-BE49-F238E27FC236}">
                    <a16:creationId xmlns:a16="http://schemas.microsoft.com/office/drawing/2014/main" id="{97B9C6AF-512F-4139-8873-232CB2F332C0}"/>
                  </a:ext>
                </a:extLst>
              </p:cNvPr>
              <p:cNvSpPr/>
              <p:nvPr/>
            </p:nvSpPr>
            <p:spPr>
              <a:xfrm>
                <a:off x="3977658" y="2181401"/>
                <a:ext cx="766669" cy="42045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BFBFBF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400" b="0" i="0" u="none" strike="noStrike" kern="0" cap="none" spc="0" baseline="0">
                  <a:solidFill>
                    <a:srgbClr val="FF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73" name="2">
                <a:extLst>
                  <a:ext uri="{FF2B5EF4-FFF2-40B4-BE49-F238E27FC236}">
                    <a16:creationId xmlns:a16="http://schemas.microsoft.com/office/drawing/2014/main" id="{1B7B2898-C868-4D58-A954-957122CB672D}"/>
                  </a:ext>
                </a:extLst>
              </p:cNvPr>
              <p:cNvSpPr txBox="1"/>
              <p:nvPr/>
            </p:nvSpPr>
            <p:spPr>
              <a:xfrm>
                <a:off x="4017233" y="2159218"/>
                <a:ext cx="632088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74" name="Freeform 21">
              <a:extLst>
                <a:ext uri="{FF2B5EF4-FFF2-40B4-BE49-F238E27FC236}">
                  <a16:creationId xmlns:a16="http://schemas.microsoft.com/office/drawing/2014/main" id="{CE29F49E-9D60-433C-AC7F-3CBF1D92FF63}"/>
                </a:ext>
              </a:extLst>
            </p:cNvPr>
            <p:cNvSpPr/>
            <p:nvPr/>
          </p:nvSpPr>
          <p:spPr>
            <a:xfrm>
              <a:off x="4375596" y="2286338"/>
              <a:ext cx="214966" cy="2195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937"/>
                <a:gd name="f8" fmla="val 15175"/>
                <a:gd name="f9" fmla="val 16110"/>
                <a:gd name="f10" fmla="val 14901"/>
                <a:gd name="f11" fmla="val 18046"/>
                <a:gd name="f12" fmla="val 12769"/>
                <a:gd name="f13" fmla="val 20643"/>
                <a:gd name="f14" fmla="val 8950"/>
                <a:gd name="f15" fmla="val 9070"/>
                <a:gd name="f16" fmla="val 21327"/>
                <a:gd name="f17" fmla="val 7399"/>
                <a:gd name="f18" fmla="val 5370"/>
                <a:gd name="f19" fmla="val 4893"/>
                <a:gd name="f20" fmla="val 21463"/>
                <a:gd name="f21" fmla="val 4535"/>
                <a:gd name="f22" fmla="val 3580"/>
                <a:gd name="f23" fmla="val 1671"/>
                <a:gd name="f24" fmla="val 19823"/>
                <a:gd name="f25" fmla="val 955"/>
                <a:gd name="f26" fmla="val 18866"/>
                <a:gd name="f27" fmla="val 477"/>
                <a:gd name="f28" fmla="val 16678"/>
                <a:gd name="f29" fmla="val 16268"/>
                <a:gd name="f30" fmla="val 14628"/>
                <a:gd name="f31" fmla="val 358"/>
                <a:gd name="f32" fmla="val 13671"/>
                <a:gd name="f33" fmla="val 12851"/>
                <a:gd name="f34" fmla="val 12987"/>
                <a:gd name="f35" fmla="val 11894"/>
                <a:gd name="f36" fmla="val 4177"/>
                <a:gd name="f37" fmla="val 11484"/>
                <a:gd name="f38" fmla="val 10800"/>
                <a:gd name="f39" fmla="val 5131"/>
                <a:gd name="f40" fmla="val 10116"/>
                <a:gd name="f41" fmla="val 9706"/>
                <a:gd name="f42" fmla="val 8476"/>
                <a:gd name="f43" fmla="val 8613"/>
                <a:gd name="f44" fmla="val 7792"/>
                <a:gd name="f45" fmla="val 6972"/>
                <a:gd name="f46" fmla="val 4785"/>
                <a:gd name="f47" fmla="val 4238"/>
                <a:gd name="f48" fmla="val 3691"/>
                <a:gd name="f49" fmla="val 119"/>
                <a:gd name="f50" fmla="val 2734"/>
                <a:gd name="f51" fmla="val 1777"/>
                <a:gd name="f52" fmla="val 957"/>
                <a:gd name="f53" fmla="val 273"/>
                <a:gd name="f54" fmla="val 137"/>
                <a:gd name="f55" fmla="val 7280"/>
                <a:gd name="f56" fmla="val 820"/>
                <a:gd name="f57" fmla="val 3554"/>
                <a:gd name="f58" fmla="val 12650"/>
                <a:gd name="f59" fmla="val 6562"/>
                <a:gd name="f60" fmla="val 6425"/>
                <a:gd name="f61" fmla="val 10663"/>
                <a:gd name="f62" fmla="+- 0 0 -90"/>
                <a:gd name="f63" fmla="+- 0 0 -180"/>
                <a:gd name="f64" fmla="+- 0 0 -270"/>
                <a:gd name="f65" fmla="+- 0 0 -360"/>
                <a:gd name="f66" fmla="*/ f3 1 21600"/>
                <a:gd name="f67" fmla="*/ f4 1 21600"/>
                <a:gd name="f68" fmla="+- f6 0 f5"/>
                <a:gd name="f69" fmla="*/ f62 f0 1"/>
                <a:gd name="f70" fmla="*/ f63 f0 1"/>
                <a:gd name="f71" fmla="*/ f64 f0 1"/>
                <a:gd name="f72" fmla="*/ f65 f0 1"/>
                <a:gd name="f73" fmla="*/ f68 1 2"/>
                <a:gd name="f74" fmla="*/ f68 1 21600"/>
                <a:gd name="f75" fmla="*/ f69 1 f2"/>
                <a:gd name="f76" fmla="*/ f70 1 f2"/>
                <a:gd name="f77" fmla="*/ f71 1 f2"/>
                <a:gd name="f78" fmla="*/ f72 1 f2"/>
                <a:gd name="f79" fmla="*/ f73 1 f74"/>
                <a:gd name="f80" fmla="*/ 0 1 f74"/>
                <a:gd name="f81" fmla="*/ f6 1 f74"/>
                <a:gd name="f82" fmla="+- f75 0 f1"/>
                <a:gd name="f83" fmla="+- f76 0 f1"/>
                <a:gd name="f84" fmla="+- f77 0 f1"/>
                <a:gd name="f85" fmla="+- f78 0 f1"/>
                <a:gd name="f86" fmla="*/ f80 f66 1"/>
                <a:gd name="f87" fmla="*/ f81 f66 1"/>
                <a:gd name="f88" fmla="*/ f81 f67 1"/>
                <a:gd name="f89" fmla="*/ f80 f67 1"/>
                <a:gd name="f90" fmla="*/ f79 f66 1"/>
                <a:gd name="f91" fmla="*/ f79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90" y="f91"/>
                </a:cxn>
                <a:cxn ang="f83">
                  <a:pos x="f90" y="f91"/>
                </a:cxn>
                <a:cxn ang="f84">
                  <a:pos x="f90" y="f91"/>
                </a:cxn>
                <a:cxn ang="f85">
                  <a:pos x="f90" y="f91"/>
                </a:cxn>
              </a:cxnLst>
              <a:rect l="f86" t="f89" r="f87" b="f88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3" y="f15"/>
                  </a:lnTo>
                  <a:lnTo>
                    <a:pt x="f16" y="f17"/>
                  </a:lnTo>
                  <a:lnTo>
                    <a:pt x="f6" y="f18"/>
                  </a:lnTo>
                  <a:lnTo>
                    <a:pt x="f6" y="f19"/>
                  </a:lnTo>
                  <a:lnTo>
                    <a:pt x="f20" y="f21"/>
                  </a:lnTo>
                  <a:lnTo>
                    <a:pt x="f16" y="f22"/>
                  </a:lnTo>
                  <a:lnTo>
                    <a:pt x="f13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5"/>
                  </a:lnTo>
                  <a:lnTo>
                    <a:pt x="f29" y="f5"/>
                  </a:lnTo>
                  <a:lnTo>
                    <a:pt x="f30" y="f31"/>
                  </a:lnTo>
                  <a:lnTo>
                    <a:pt x="f32" y="f25"/>
                  </a:lnTo>
                  <a:lnTo>
                    <a:pt x="f33" y="f23"/>
                  </a:lnTo>
                  <a:lnTo>
                    <a:pt x="f34" y="f23"/>
                  </a:lnTo>
                  <a:lnTo>
                    <a:pt x="f35" y="f36"/>
                  </a:lnTo>
                  <a:lnTo>
                    <a:pt x="f37" y="f19"/>
                  </a:lnTo>
                  <a:lnTo>
                    <a:pt x="f38" y="f39"/>
                  </a:lnTo>
                  <a:lnTo>
                    <a:pt x="f40" y="f19"/>
                  </a:lnTo>
                  <a:lnTo>
                    <a:pt x="f41" y="f36"/>
                  </a:lnTo>
                  <a:lnTo>
                    <a:pt x="f42" y="f23"/>
                  </a:lnTo>
                  <a:lnTo>
                    <a:pt x="f43" y="f23"/>
                  </a:lnTo>
                  <a:lnTo>
                    <a:pt x="f44" y="f25"/>
                  </a:lnTo>
                  <a:lnTo>
                    <a:pt x="f45" y="f27"/>
                  </a:lnTo>
                  <a:lnTo>
                    <a:pt x="f46" y="f5"/>
                  </a:lnTo>
                  <a:lnTo>
                    <a:pt x="f47" y="f5"/>
                  </a:lnTo>
                  <a:lnTo>
                    <a:pt x="f48" y="f49"/>
                  </a:lnTo>
                  <a:lnTo>
                    <a:pt x="f50" y="f31"/>
                  </a:lnTo>
                  <a:lnTo>
                    <a:pt x="f51" y="f25"/>
                  </a:lnTo>
                  <a:lnTo>
                    <a:pt x="f52" y="f23"/>
                  </a:lnTo>
                  <a:lnTo>
                    <a:pt x="f53" y="f22"/>
                  </a:lnTo>
                  <a:lnTo>
                    <a:pt x="f5" y="f18"/>
                  </a:lnTo>
                  <a:lnTo>
                    <a:pt x="f54" y="f55"/>
                  </a:lnTo>
                  <a:lnTo>
                    <a:pt x="f52" y="f15"/>
                  </a:lnTo>
                  <a:lnTo>
                    <a:pt x="f56" y="f14"/>
                  </a:lnTo>
                  <a:lnTo>
                    <a:pt x="f57" y="f58"/>
                  </a:lnTo>
                  <a:lnTo>
                    <a:pt x="f59" y="f9"/>
                  </a:lnTo>
                  <a:lnTo>
                    <a:pt x="f60" y="f9"/>
                  </a:lnTo>
                  <a:lnTo>
                    <a:pt x="f61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75" name="Rektangel med rundade hörn 44">
            <a:extLst>
              <a:ext uri="{FF2B5EF4-FFF2-40B4-BE49-F238E27FC236}">
                <a16:creationId xmlns:a16="http://schemas.microsoft.com/office/drawing/2014/main" id="{4F2BB7F0-F499-4641-8D82-5EF5FD09C507}"/>
              </a:ext>
            </a:extLst>
          </p:cNvPr>
          <p:cNvGrpSpPr/>
          <p:nvPr/>
        </p:nvGrpSpPr>
        <p:grpSpPr>
          <a:xfrm>
            <a:off x="3929899" y="4241673"/>
            <a:ext cx="922107" cy="476722"/>
            <a:chOff x="3929899" y="4241673"/>
            <a:chExt cx="922107" cy="476722"/>
          </a:xfrm>
        </p:grpSpPr>
        <p:sp>
          <p:nvSpPr>
            <p:cNvPr id="76" name="Rounded Rectangle">
              <a:extLst>
                <a:ext uri="{FF2B5EF4-FFF2-40B4-BE49-F238E27FC236}">
                  <a16:creationId xmlns:a16="http://schemas.microsoft.com/office/drawing/2014/main" id="{19FA8312-A948-4CB7-94FD-97D5EF12DA65}"/>
                </a:ext>
              </a:extLst>
            </p:cNvPr>
            <p:cNvSpPr/>
            <p:nvPr/>
          </p:nvSpPr>
          <p:spPr>
            <a:xfrm>
              <a:off x="3929899" y="4241673"/>
              <a:ext cx="920636" cy="47672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38103" cap="flat">
              <a:solidFill>
                <a:srgbClr val="A6A6A6"/>
              </a:solidFill>
              <a:prstDash val="solid"/>
              <a:miter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000" b="0" i="0" u="none" strike="noStrike" kern="0" cap="none" spc="0" baseline="0">
                <a:solidFill>
                  <a:srgbClr val="000000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77" name="2NT">
              <a:extLst>
                <a:ext uri="{FF2B5EF4-FFF2-40B4-BE49-F238E27FC236}">
                  <a16:creationId xmlns:a16="http://schemas.microsoft.com/office/drawing/2014/main" id="{A7B85C25-B1B5-4186-9A91-E4B8604678CE}"/>
                </a:ext>
              </a:extLst>
            </p:cNvPr>
            <p:cNvSpPr/>
            <p:nvPr/>
          </p:nvSpPr>
          <p:spPr>
            <a:xfrm>
              <a:off x="4017937" y="4493169"/>
              <a:ext cx="83406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34074"/>
                <a:gd name="f7" fmla="val 1"/>
                <a:gd name="f8" fmla="+- 0 0 -90"/>
                <a:gd name="f9" fmla="+- 0 0 -180"/>
                <a:gd name="f10" fmla="+- 0 0 -270"/>
                <a:gd name="f11" fmla="+- 0 0 -360"/>
                <a:gd name="f12" fmla="*/ f3 1 834074"/>
                <a:gd name="f13" fmla="*/ f4 1 1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834074"/>
                <a:gd name="f21" fmla="*/ 1 1 f14"/>
                <a:gd name="f22" fmla="*/ 0 1 f14"/>
                <a:gd name="f23" fmla="*/ f16 1 f2"/>
                <a:gd name="f24" fmla="*/ f17 1 f2"/>
                <a:gd name="f25" fmla="*/ f18 1 f2"/>
                <a:gd name="f26" fmla="*/ f19 1 f2"/>
                <a:gd name="f27" fmla="*/ 417037 1 f20"/>
                <a:gd name="f28" fmla="*/ 0 1 f20"/>
                <a:gd name="f29" fmla="*/ 834074 1 f20"/>
                <a:gd name="f30" fmla="*/ f21 f13 1"/>
                <a:gd name="f31" fmla="*/ f22 f13 1"/>
                <a:gd name="f32" fmla="+- f23 0 f1"/>
                <a:gd name="f33" fmla="+- f24 0 f1"/>
                <a:gd name="f34" fmla="+- f25 0 f1"/>
                <a:gd name="f35" fmla="+- f26 0 f1"/>
                <a:gd name="f36" fmla="*/ f28 f12 1"/>
                <a:gd name="f37" fmla="*/ f29 f12 1"/>
                <a:gd name="f38" fmla="*/ f2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8" y="f30"/>
                </a:cxn>
                <a:cxn ang="f33">
                  <a:pos x="f38" y="f30"/>
                </a:cxn>
                <a:cxn ang="f34">
                  <a:pos x="f38" y="f30"/>
                </a:cxn>
                <a:cxn ang="f35">
                  <a:pos x="f38" y="f30"/>
                </a:cxn>
              </a:cxnLst>
              <a:rect l="f36" t="f31" r="f37" b="f30"/>
              <a:pathLst>
                <a:path w="834074" h="1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rPr>
                <a:t>2NT</a:t>
              </a:r>
            </a:p>
          </p:txBody>
        </p:sp>
      </p:grpSp>
      <p:grpSp>
        <p:nvGrpSpPr>
          <p:cNvPr id="78" name="Grupp 67">
            <a:extLst>
              <a:ext uri="{FF2B5EF4-FFF2-40B4-BE49-F238E27FC236}">
                <a16:creationId xmlns:a16="http://schemas.microsoft.com/office/drawing/2014/main" id="{771DB91E-C24A-4FC7-84B4-7A64607C14CF}"/>
              </a:ext>
            </a:extLst>
          </p:cNvPr>
          <p:cNvGrpSpPr/>
          <p:nvPr/>
        </p:nvGrpSpPr>
        <p:grpSpPr>
          <a:xfrm>
            <a:off x="3993248" y="4820396"/>
            <a:ext cx="782223" cy="491105"/>
            <a:chOff x="3993248" y="4820396"/>
            <a:chExt cx="782223" cy="491105"/>
          </a:xfrm>
        </p:grpSpPr>
        <p:grpSp>
          <p:nvGrpSpPr>
            <p:cNvPr id="79" name="Rektangel med rundade hörn 46">
              <a:extLst>
                <a:ext uri="{FF2B5EF4-FFF2-40B4-BE49-F238E27FC236}">
                  <a16:creationId xmlns:a16="http://schemas.microsoft.com/office/drawing/2014/main" id="{BF4E4823-4614-4BE9-A8A4-5F98E91E9021}"/>
                </a:ext>
              </a:extLst>
            </p:cNvPr>
            <p:cNvGrpSpPr/>
            <p:nvPr/>
          </p:nvGrpSpPr>
          <p:grpSpPr>
            <a:xfrm>
              <a:off x="3993248" y="4820396"/>
              <a:ext cx="782223" cy="491105"/>
              <a:chOff x="3993248" y="4820396"/>
              <a:chExt cx="782223" cy="491105"/>
            </a:xfrm>
          </p:grpSpPr>
          <p:sp>
            <p:nvSpPr>
              <p:cNvPr id="80" name="Rounded Rectangle">
                <a:extLst>
                  <a:ext uri="{FF2B5EF4-FFF2-40B4-BE49-F238E27FC236}">
                    <a16:creationId xmlns:a16="http://schemas.microsoft.com/office/drawing/2014/main" id="{2C024CE3-6B28-44A3-9395-8324D291581B}"/>
                  </a:ext>
                </a:extLst>
              </p:cNvPr>
              <p:cNvSpPr/>
              <p:nvPr/>
            </p:nvSpPr>
            <p:spPr>
              <a:xfrm>
                <a:off x="3993248" y="4841299"/>
                <a:ext cx="782223" cy="423028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BFBFBF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400" b="0" i="0" u="none" strike="noStrike" kern="0" cap="none" spc="0" baseline="0">
                    <a:solidFill>
                      <a:srgbClr val="00206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400" b="0" i="0" u="none" strike="noStrike" kern="0" cap="none" spc="0" baseline="0">
                  <a:solidFill>
                    <a:srgbClr val="00206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81" name="3">
                <a:extLst>
                  <a:ext uri="{FF2B5EF4-FFF2-40B4-BE49-F238E27FC236}">
                    <a16:creationId xmlns:a16="http://schemas.microsoft.com/office/drawing/2014/main" id="{3BFB1F11-DE9D-4B1E-8F37-6EF9DCD4633F}"/>
                  </a:ext>
                </a:extLst>
              </p:cNvPr>
              <p:cNvSpPr txBox="1"/>
              <p:nvPr/>
            </p:nvSpPr>
            <p:spPr>
              <a:xfrm>
                <a:off x="4032942" y="4820396"/>
                <a:ext cx="647386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02060"/>
                    </a:solidFill>
                    <a:uFillTx/>
                    <a:latin typeface="Arial Black"/>
                    <a:ea typeface="Arial Black"/>
                    <a:cs typeface="Arial Black"/>
                  </a:rPr>
                  <a:t>3</a:t>
                </a:r>
              </a:p>
            </p:txBody>
          </p:sp>
        </p:grpSp>
        <p:sp>
          <p:nvSpPr>
            <p:cNvPr id="82" name="Freeform 20">
              <a:extLst>
                <a:ext uri="{FF2B5EF4-FFF2-40B4-BE49-F238E27FC236}">
                  <a16:creationId xmlns:a16="http://schemas.microsoft.com/office/drawing/2014/main" id="{0E5D085B-9D4C-4C8C-8DCB-2FAB6350916B}"/>
                </a:ext>
              </a:extLst>
            </p:cNvPr>
            <p:cNvSpPr/>
            <p:nvPr/>
          </p:nvSpPr>
          <p:spPr>
            <a:xfrm>
              <a:off x="4391698" y="4941115"/>
              <a:ext cx="208675" cy="2171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012"/>
                <a:gd name="f8" fmla="val 13694"/>
                <a:gd name="f9" fmla="val 21479"/>
                <a:gd name="f10" fmla="val 12565"/>
                <a:gd name="f11" fmla="val 20031"/>
                <a:gd name="f12" fmla="val 12141"/>
                <a:gd name="f13" fmla="val 18463"/>
                <a:gd name="f14" fmla="val 15687"/>
                <a:gd name="f15" fmla="val 12282"/>
                <a:gd name="f16" fmla="val 13129"/>
                <a:gd name="f17" fmla="val 17859"/>
                <a:gd name="f18" fmla="val 13976"/>
                <a:gd name="f19" fmla="val 18704"/>
                <a:gd name="f20" fmla="val 14965"/>
                <a:gd name="f21" fmla="val 19307"/>
                <a:gd name="f22" fmla="val 16094"/>
                <a:gd name="f23" fmla="val 19669"/>
                <a:gd name="f24" fmla="val 16800"/>
                <a:gd name="f25" fmla="val 19790"/>
                <a:gd name="f26" fmla="val 17365"/>
                <a:gd name="f27" fmla="val 19911"/>
                <a:gd name="f28" fmla="val 18494"/>
                <a:gd name="f29" fmla="val 19765"/>
                <a:gd name="f30" fmla="val 19187"/>
                <a:gd name="f31" fmla="val 19066"/>
                <a:gd name="f32" fmla="val 21176"/>
                <a:gd name="f33" fmla="val 17256"/>
                <a:gd name="f34" fmla="val 15204"/>
                <a:gd name="f35" fmla="val 14601"/>
                <a:gd name="f36" fmla="val 21459"/>
                <a:gd name="f37" fmla="val 14118"/>
                <a:gd name="f38" fmla="val 13032"/>
                <a:gd name="f39" fmla="val 11222"/>
                <a:gd name="f40" fmla="val 11343"/>
                <a:gd name="f41" fmla="val 16235"/>
                <a:gd name="f42" fmla="val 6999"/>
                <a:gd name="f43" fmla="val 16518"/>
                <a:gd name="f44" fmla="val 7120"/>
                <a:gd name="f45" fmla="val 13412"/>
                <a:gd name="f46" fmla="val 3741"/>
                <a:gd name="f47" fmla="val 10871"/>
                <a:gd name="f48" fmla="val 121"/>
                <a:gd name="f49" fmla="val 10729"/>
                <a:gd name="f50" fmla="val 8188"/>
                <a:gd name="f51" fmla="val 5224"/>
                <a:gd name="f52" fmla="val 5365"/>
                <a:gd name="f53" fmla="val 1835"/>
                <a:gd name="f54" fmla="val 424"/>
                <a:gd name="f55" fmla="val 15084"/>
                <a:gd name="f56" fmla="val 2965"/>
                <a:gd name="f57" fmla="val 4235"/>
                <a:gd name="f58" fmla="val 4800"/>
                <a:gd name="f59" fmla="val 5506"/>
                <a:gd name="f60" fmla="val 6635"/>
                <a:gd name="f61" fmla="val 7624"/>
                <a:gd name="f62" fmla="val 8471"/>
                <a:gd name="f63" fmla="val 9035"/>
                <a:gd name="f64" fmla="val 16894"/>
                <a:gd name="f65" fmla="val 9318"/>
                <a:gd name="f66" fmla="val 9459"/>
                <a:gd name="f67" fmla="val 7906"/>
                <a:gd name="f68" fmla="+- 0 0 -90"/>
                <a:gd name="f69" fmla="+- 0 0 -180"/>
                <a:gd name="f70" fmla="+- 0 0 -270"/>
                <a:gd name="f71" fmla="+- 0 0 -360"/>
                <a:gd name="f72" fmla="*/ f3 1 21600"/>
                <a:gd name="f73" fmla="*/ f4 1 21600"/>
                <a:gd name="f74" fmla="+- f6 0 f5"/>
                <a:gd name="f75" fmla="*/ f68 f0 1"/>
                <a:gd name="f76" fmla="*/ f69 f0 1"/>
                <a:gd name="f77" fmla="*/ f70 f0 1"/>
                <a:gd name="f78" fmla="*/ f71 f0 1"/>
                <a:gd name="f79" fmla="*/ f74 1 2"/>
                <a:gd name="f80" fmla="*/ f74 1 21600"/>
                <a:gd name="f81" fmla="*/ f75 1 f2"/>
                <a:gd name="f82" fmla="*/ f76 1 f2"/>
                <a:gd name="f83" fmla="*/ f77 1 f2"/>
                <a:gd name="f84" fmla="*/ f78 1 f2"/>
                <a:gd name="f85" fmla="*/ f79 1 f80"/>
                <a:gd name="f86" fmla="*/ 0 1 f80"/>
                <a:gd name="f87" fmla="*/ f6 1 f80"/>
                <a:gd name="f88" fmla="+- f81 0 f1"/>
                <a:gd name="f89" fmla="+- f82 0 f1"/>
                <a:gd name="f90" fmla="+- f83 0 f1"/>
                <a:gd name="f91" fmla="+- f84 0 f1"/>
                <a:gd name="f92" fmla="*/ f86 f72 1"/>
                <a:gd name="f93" fmla="*/ f87 f72 1"/>
                <a:gd name="f94" fmla="*/ f87 f73 1"/>
                <a:gd name="f95" fmla="*/ f86 f73 1"/>
                <a:gd name="f96" fmla="*/ f85 f72 1"/>
                <a:gd name="f97" fmla="*/ f85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8">
                  <a:pos x="f96" y="f97"/>
                </a:cxn>
                <a:cxn ang="f89">
                  <a:pos x="f96" y="f97"/>
                </a:cxn>
                <a:cxn ang="f90">
                  <a:pos x="f96" y="f97"/>
                </a:cxn>
                <a:cxn ang="f91">
                  <a:pos x="f96" y="f97"/>
                </a:cxn>
              </a:cxnLst>
              <a:rect l="f92" t="f95" r="f93" b="f94"/>
              <a:pathLst>
                <a:path w="21600" h="21600">
                  <a:moveTo>
                    <a:pt x="f7" y="f6"/>
                  </a:moveTo>
                  <a:lnTo>
                    <a:pt x="f8" y="f6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2" y="f14"/>
                  </a:lnTo>
                  <a:lnTo>
                    <a:pt x="f15" y="f14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3"/>
                  </a:lnTo>
                  <a:lnTo>
                    <a:pt x="f29" y="f30"/>
                  </a:lnTo>
                  <a:lnTo>
                    <a:pt x="f29" y="f31"/>
                  </a:lnTo>
                  <a:lnTo>
                    <a:pt x="f32" y="f33"/>
                  </a:lnTo>
                  <a:lnTo>
                    <a:pt x="f6" y="f34"/>
                  </a:lnTo>
                  <a:lnTo>
                    <a:pt x="f6" y="f35"/>
                  </a:lnTo>
                  <a:lnTo>
                    <a:pt x="f36" y="f37"/>
                  </a:lnTo>
                  <a:lnTo>
                    <a:pt x="f32" y="f38"/>
                  </a:lnTo>
                  <a:lnTo>
                    <a:pt x="f29" y="f39"/>
                  </a:lnTo>
                  <a:lnTo>
                    <a:pt x="f2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"/>
                  </a:lnTo>
                  <a:lnTo>
                    <a:pt x="f50" y="f46"/>
                  </a:lnTo>
                  <a:lnTo>
                    <a:pt x="f51" y="f44"/>
                  </a:lnTo>
                  <a:lnTo>
                    <a:pt x="f52" y="f42"/>
                  </a:lnTo>
                  <a:lnTo>
                    <a:pt x="f53" y="f40"/>
                  </a:lnTo>
                  <a:lnTo>
                    <a:pt x="f53" y="f39"/>
                  </a:lnTo>
                  <a:lnTo>
                    <a:pt x="f54" y="f38"/>
                  </a:lnTo>
                  <a:lnTo>
                    <a:pt x="f5" y="f55"/>
                  </a:lnTo>
                  <a:lnTo>
                    <a:pt x="f54" y="f33"/>
                  </a:lnTo>
                  <a:lnTo>
                    <a:pt x="f53" y="f31"/>
                  </a:lnTo>
                  <a:lnTo>
                    <a:pt x="f56" y="f23"/>
                  </a:lnTo>
                  <a:lnTo>
                    <a:pt x="f57" y="f25"/>
                  </a:lnTo>
                  <a:lnTo>
                    <a:pt x="f58" y="f25"/>
                  </a:lnTo>
                  <a:lnTo>
                    <a:pt x="f59" y="f23"/>
                  </a:lnTo>
                  <a:lnTo>
                    <a:pt x="f60" y="f21"/>
                  </a:lnTo>
                  <a:lnTo>
                    <a:pt x="f61" y="f19"/>
                  </a:lnTo>
                  <a:lnTo>
                    <a:pt x="f62" y="f17"/>
                  </a:lnTo>
                  <a:lnTo>
                    <a:pt x="f63" y="f64"/>
                  </a:lnTo>
                  <a:lnTo>
                    <a:pt x="f65" y="f14"/>
                  </a:lnTo>
                  <a:lnTo>
                    <a:pt x="f66" y="f14"/>
                  </a:lnTo>
                  <a:lnTo>
                    <a:pt x="f66" y="f13"/>
                  </a:lnTo>
                  <a:lnTo>
                    <a:pt x="f63" y="f11"/>
                  </a:lnTo>
                  <a:lnTo>
                    <a:pt x="f67" y="f9"/>
                  </a:lnTo>
                  <a:lnTo>
                    <a:pt x="f67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83" name="textruta 19">
            <a:extLst>
              <a:ext uri="{FF2B5EF4-FFF2-40B4-BE49-F238E27FC236}">
                <a16:creationId xmlns:a16="http://schemas.microsoft.com/office/drawing/2014/main" id="{76542836-2579-47EF-A394-8635932A48A7}"/>
              </a:ext>
            </a:extLst>
          </p:cNvPr>
          <p:cNvSpPr txBox="1"/>
          <p:nvPr/>
        </p:nvSpPr>
        <p:spPr>
          <a:xfrm>
            <a:off x="7116455" y="978462"/>
            <a:ext cx="1399544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Odzivalec</a:t>
            </a:r>
          </a:p>
        </p:txBody>
      </p:sp>
      <p:grpSp>
        <p:nvGrpSpPr>
          <p:cNvPr id="84" name="Grupp 10">
            <a:extLst>
              <a:ext uri="{FF2B5EF4-FFF2-40B4-BE49-F238E27FC236}">
                <a16:creationId xmlns:a16="http://schemas.microsoft.com/office/drawing/2014/main" id="{4C838002-F498-47AE-8F63-4FA87020009D}"/>
              </a:ext>
            </a:extLst>
          </p:cNvPr>
          <p:cNvGrpSpPr/>
          <p:nvPr/>
        </p:nvGrpSpPr>
        <p:grpSpPr>
          <a:xfrm>
            <a:off x="1500722" y="1282153"/>
            <a:ext cx="1613230" cy="1579022"/>
            <a:chOff x="1500722" y="1282153"/>
            <a:chExt cx="1613230" cy="1579022"/>
          </a:xfrm>
        </p:grpSpPr>
        <p:sp>
          <p:nvSpPr>
            <p:cNvPr id="85" name="Rectangle 34">
              <a:extLst>
                <a:ext uri="{FF2B5EF4-FFF2-40B4-BE49-F238E27FC236}">
                  <a16:creationId xmlns:a16="http://schemas.microsoft.com/office/drawing/2014/main" id="{3AA72656-4410-45CB-9BD0-7FD26592958D}"/>
                </a:ext>
              </a:extLst>
            </p:cNvPr>
            <p:cNvSpPr/>
            <p:nvPr/>
          </p:nvSpPr>
          <p:spPr>
            <a:xfrm>
              <a:off x="1843951" y="1282153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KQJ8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A97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A83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J93</a:t>
              </a:r>
            </a:p>
          </p:txBody>
        </p:sp>
        <p:grpSp>
          <p:nvGrpSpPr>
            <p:cNvPr id="86" name="Grupp 29">
              <a:extLst>
                <a:ext uri="{FF2B5EF4-FFF2-40B4-BE49-F238E27FC236}">
                  <a16:creationId xmlns:a16="http://schemas.microsoft.com/office/drawing/2014/main" id="{4961E3DC-D1D5-4C1A-BF2D-49E7ED7D6216}"/>
                </a:ext>
              </a:extLst>
            </p:cNvPr>
            <p:cNvGrpSpPr/>
            <p:nvPr/>
          </p:nvGrpSpPr>
          <p:grpSpPr>
            <a:xfrm>
              <a:off x="1500722" y="1471607"/>
              <a:ext cx="301486" cy="1389568"/>
              <a:chOff x="1500722" y="1471607"/>
              <a:chExt cx="301486" cy="1389568"/>
            </a:xfrm>
          </p:grpSpPr>
          <p:sp>
            <p:nvSpPr>
              <p:cNvPr id="87" name="Freeform 20">
                <a:extLst>
                  <a:ext uri="{FF2B5EF4-FFF2-40B4-BE49-F238E27FC236}">
                    <a16:creationId xmlns:a16="http://schemas.microsoft.com/office/drawing/2014/main" id="{547A2124-5C0A-43EE-B2DE-3FA60D510812}"/>
                  </a:ext>
                </a:extLst>
              </p:cNvPr>
              <p:cNvSpPr/>
              <p:nvPr/>
            </p:nvSpPr>
            <p:spPr>
              <a:xfrm>
                <a:off x="1519778" y="1471607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8" name="Freeform 21">
                <a:extLst>
                  <a:ext uri="{FF2B5EF4-FFF2-40B4-BE49-F238E27FC236}">
                    <a16:creationId xmlns:a16="http://schemas.microsoft.com/office/drawing/2014/main" id="{ECE74748-62AE-4B20-B5A7-0228B1210356}"/>
                  </a:ext>
                </a:extLst>
              </p:cNvPr>
              <p:cNvSpPr/>
              <p:nvPr/>
            </p:nvSpPr>
            <p:spPr>
              <a:xfrm>
                <a:off x="1515014" y="1860922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9" name="Freeform 22">
                <a:extLst>
                  <a:ext uri="{FF2B5EF4-FFF2-40B4-BE49-F238E27FC236}">
                    <a16:creationId xmlns:a16="http://schemas.microsoft.com/office/drawing/2014/main" id="{64515EE5-F208-45E6-85BF-9D5E31E188A9}"/>
                  </a:ext>
                </a:extLst>
              </p:cNvPr>
              <p:cNvSpPr/>
              <p:nvPr/>
            </p:nvSpPr>
            <p:spPr>
              <a:xfrm>
                <a:off x="1505486" y="2223226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0" name="Freeform 23">
                <a:extLst>
                  <a:ext uri="{FF2B5EF4-FFF2-40B4-BE49-F238E27FC236}">
                    <a16:creationId xmlns:a16="http://schemas.microsoft.com/office/drawing/2014/main" id="{AC7A1CF4-05E1-4B61-902F-4BCC4254B3C2}"/>
                  </a:ext>
                </a:extLst>
              </p:cNvPr>
              <p:cNvSpPr/>
              <p:nvPr/>
            </p:nvSpPr>
            <p:spPr>
              <a:xfrm>
                <a:off x="1500722" y="2570661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91" name="Grupp 10">
            <a:extLst>
              <a:ext uri="{FF2B5EF4-FFF2-40B4-BE49-F238E27FC236}">
                <a16:creationId xmlns:a16="http://schemas.microsoft.com/office/drawing/2014/main" id="{3EF84039-0FA3-4DC8-A2FF-A2CB1DEB68FE}"/>
              </a:ext>
            </a:extLst>
          </p:cNvPr>
          <p:cNvGrpSpPr/>
          <p:nvPr/>
        </p:nvGrpSpPr>
        <p:grpSpPr>
          <a:xfrm>
            <a:off x="7128982" y="1282153"/>
            <a:ext cx="1626151" cy="1579022"/>
            <a:chOff x="7128982" y="1282153"/>
            <a:chExt cx="1626151" cy="1579022"/>
          </a:xfrm>
        </p:grpSpPr>
        <p:sp>
          <p:nvSpPr>
            <p:cNvPr id="92" name="Rectangle 34">
              <a:extLst>
                <a:ext uri="{FF2B5EF4-FFF2-40B4-BE49-F238E27FC236}">
                  <a16:creationId xmlns:a16="http://schemas.microsoft.com/office/drawing/2014/main" id="{50F79F32-0C92-446E-9FCC-540A5BB3F32F}"/>
                </a:ext>
              </a:extLst>
            </p:cNvPr>
            <p:cNvSpPr/>
            <p:nvPr/>
          </p:nvSpPr>
          <p:spPr>
            <a:xfrm>
              <a:off x="7485132" y="1282153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T75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T8532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QT86</a:t>
              </a:r>
            </a:p>
          </p:txBody>
        </p:sp>
        <p:grpSp>
          <p:nvGrpSpPr>
            <p:cNvPr id="93" name="Grupp 29">
              <a:extLst>
                <a:ext uri="{FF2B5EF4-FFF2-40B4-BE49-F238E27FC236}">
                  <a16:creationId xmlns:a16="http://schemas.microsoft.com/office/drawing/2014/main" id="{0318E1C8-B474-4E88-AA8C-CA2A859762F7}"/>
                </a:ext>
              </a:extLst>
            </p:cNvPr>
            <p:cNvGrpSpPr/>
            <p:nvPr/>
          </p:nvGrpSpPr>
          <p:grpSpPr>
            <a:xfrm>
              <a:off x="7128982" y="1471607"/>
              <a:ext cx="301486" cy="1389568"/>
              <a:chOff x="7128982" y="1471607"/>
              <a:chExt cx="301486" cy="1389568"/>
            </a:xfrm>
          </p:grpSpPr>
          <p:sp>
            <p:nvSpPr>
              <p:cNvPr id="94" name="Freeform 20">
                <a:extLst>
                  <a:ext uri="{FF2B5EF4-FFF2-40B4-BE49-F238E27FC236}">
                    <a16:creationId xmlns:a16="http://schemas.microsoft.com/office/drawing/2014/main" id="{53B2D148-6968-47DF-A3EE-5E8F30B3EC1A}"/>
                  </a:ext>
                </a:extLst>
              </p:cNvPr>
              <p:cNvSpPr/>
              <p:nvPr/>
            </p:nvSpPr>
            <p:spPr>
              <a:xfrm>
                <a:off x="7148038" y="1471607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5" name="Freeform 21">
                <a:extLst>
                  <a:ext uri="{FF2B5EF4-FFF2-40B4-BE49-F238E27FC236}">
                    <a16:creationId xmlns:a16="http://schemas.microsoft.com/office/drawing/2014/main" id="{F9614BC3-5D8F-486D-9252-DDCC3C62EE0C}"/>
                  </a:ext>
                </a:extLst>
              </p:cNvPr>
              <p:cNvSpPr/>
              <p:nvPr/>
            </p:nvSpPr>
            <p:spPr>
              <a:xfrm>
                <a:off x="7143274" y="1860932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6" name="Freeform 22">
                <a:extLst>
                  <a:ext uri="{FF2B5EF4-FFF2-40B4-BE49-F238E27FC236}">
                    <a16:creationId xmlns:a16="http://schemas.microsoft.com/office/drawing/2014/main" id="{E2BA28A1-0361-4CE6-A224-BE7DC7443FF1}"/>
                  </a:ext>
                </a:extLst>
              </p:cNvPr>
              <p:cNvSpPr/>
              <p:nvPr/>
            </p:nvSpPr>
            <p:spPr>
              <a:xfrm>
                <a:off x="7133746" y="2223235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7" name="Freeform 23">
                <a:extLst>
                  <a:ext uri="{FF2B5EF4-FFF2-40B4-BE49-F238E27FC236}">
                    <a16:creationId xmlns:a16="http://schemas.microsoft.com/office/drawing/2014/main" id="{EB6D2CFD-B775-4CAD-9240-BD9C0CCC627E}"/>
                  </a:ext>
                </a:extLst>
              </p:cNvPr>
              <p:cNvSpPr/>
              <p:nvPr/>
            </p:nvSpPr>
            <p:spPr>
              <a:xfrm>
                <a:off x="7128982" y="2570661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98" name="Grupp 10">
            <a:extLst>
              <a:ext uri="{FF2B5EF4-FFF2-40B4-BE49-F238E27FC236}">
                <a16:creationId xmlns:a16="http://schemas.microsoft.com/office/drawing/2014/main" id="{C448BF5B-4B9F-4F32-943D-B8E9D97F247F}"/>
              </a:ext>
            </a:extLst>
          </p:cNvPr>
          <p:cNvGrpSpPr/>
          <p:nvPr/>
        </p:nvGrpSpPr>
        <p:grpSpPr>
          <a:xfrm>
            <a:off x="1484107" y="3547423"/>
            <a:ext cx="1600310" cy="1579023"/>
            <a:chOff x="1484107" y="3547423"/>
            <a:chExt cx="1600310" cy="1579023"/>
          </a:xfrm>
        </p:grpSpPr>
        <p:sp>
          <p:nvSpPr>
            <p:cNvPr id="99" name="Rectangle 34">
              <a:extLst>
                <a:ext uri="{FF2B5EF4-FFF2-40B4-BE49-F238E27FC236}">
                  <a16:creationId xmlns:a16="http://schemas.microsoft.com/office/drawing/2014/main" id="{1B7AE835-542E-4567-BBE8-DA87ABD1BA71}"/>
                </a:ext>
              </a:extLst>
            </p:cNvPr>
            <p:cNvSpPr/>
            <p:nvPr/>
          </p:nvSpPr>
          <p:spPr>
            <a:xfrm>
              <a:off x="1814416" y="3547423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A95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A52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KQ5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AKQ3</a:t>
              </a:r>
            </a:p>
          </p:txBody>
        </p:sp>
        <p:grpSp>
          <p:nvGrpSpPr>
            <p:cNvPr id="100" name="Grupp 29">
              <a:extLst>
                <a:ext uri="{FF2B5EF4-FFF2-40B4-BE49-F238E27FC236}">
                  <a16:creationId xmlns:a16="http://schemas.microsoft.com/office/drawing/2014/main" id="{B98656FB-A446-43D6-8392-A5EF6893AEAA}"/>
                </a:ext>
              </a:extLst>
            </p:cNvPr>
            <p:cNvGrpSpPr/>
            <p:nvPr/>
          </p:nvGrpSpPr>
          <p:grpSpPr>
            <a:xfrm>
              <a:off x="1484107" y="3736878"/>
              <a:ext cx="301486" cy="1389568"/>
              <a:chOff x="1484107" y="3736878"/>
              <a:chExt cx="301486" cy="1389568"/>
            </a:xfrm>
          </p:grpSpPr>
          <p:sp>
            <p:nvSpPr>
              <p:cNvPr id="101" name="Freeform 20">
                <a:extLst>
                  <a:ext uri="{FF2B5EF4-FFF2-40B4-BE49-F238E27FC236}">
                    <a16:creationId xmlns:a16="http://schemas.microsoft.com/office/drawing/2014/main" id="{11922B38-D3DC-431A-857F-7E36F0B36172}"/>
                  </a:ext>
                </a:extLst>
              </p:cNvPr>
              <p:cNvSpPr/>
              <p:nvPr/>
            </p:nvSpPr>
            <p:spPr>
              <a:xfrm>
                <a:off x="1503163" y="3736878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2" name="Freeform 21">
                <a:extLst>
                  <a:ext uri="{FF2B5EF4-FFF2-40B4-BE49-F238E27FC236}">
                    <a16:creationId xmlns:a16="http://schemas.microsoft.com/office/drawing/2014/main" id="{9CB40E5E-2E93-4065-B305-967E34D5DC61}"/>
                  </a:ext>
                </a:extLst>
              </p:cNvPr>
              <p:cNvSpPr/>
              <p:nvPr/>
            </p:nvSpPr>
            <p:spPr>
              <a:xfrm>
                <a:off x="1498399" y="4126202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3" name="Freeform 22">
                <a:extLst>
                  <a:ext uri="{FF2B5EF4-FFF2-40B4-BE49-F238E27FC236}">
                    <a16:creationId xmlns:a16="http://schemas.microsoft.com/office/drawing/2014/main" id="{544CDF5F-1A40-458B-9576-5E2A3409FA61}"/>
                  </a:ext>
                </a:extLst>
              </p:cNvPr>
              <p:cNvSpPr/>
              <p:nvPr/>
            </p:nvSpPr>
            <p:spPr>
              <a:xfrm>
                <a:off x="1488871" y="4488506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4" name="Freeform 23">
                <a:extLst>
                  <a:ext uri="{FF2B5EF4-FFF2-40B4-BE49-F238E27FC236}">
                    <a16:creationId xmlns:a16="http://schemas.microsoft.com/office/drawing/2014/main" id="{022FD315-D5C2-4C2F-80C9-9499BF0EF571}"/>
                  </a:ext>
                </a:extLst>
              </p:cNvPr>
              <p:cNvSpPr/>
              <p:nvPr/>
            </p:nvSpPr>
            <p:spPr>
              <a:xfrm>
                <a:off x="1484107" y="4835932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105" name="Grupp 10">
            <a:extLst>
              <a:ext uri="{FF2B5EF4-FFF2-40B4-BE49-F238E27FC236}">
                <a16:creationId xmlns:a16="http://schemas.microsoft.com/office/drawing/2014/main" id="{36B79827-0621-4356-A072-06A38A1C0C2F}"/>
              </a:ext>
            </a:extLst>
          </p:cNvPr>
          <p:cNvGrpSpPr/>
          <p:nvPr/>
        </p:nvGrpSpPr>
        <p:grpSpPr>
          <a:xfrm>
            <a:off x="7144234" y="3541562"/>
            <a:ext cx="1600319" cy="1579023"/>
            <a:chOff x="7144234" y="3541562"/>
            <a:chExt cx="1600319" cy="1579023"/>
          </a:xfrm>
        </p:grpSpPr>
        <p:sp>
          <p:nvSpPr>
            <p:cNvPr id="106" name="Rectangle 34">
              <a:extLst>
                <a:ext uri="{FF2B5EF4-FFF2-40B4-BE49-F238E27FC236}">
                  <a16:creationId xmlns:a16="http://schemas.microsoft.com/office/drawing/2014/main" id="{A6FD0BDB-CA27-495D-9B20-13C8364F6FE6}"/>
                </a:ext>
              </a:extLst>
            </p:cNvPr>
            <p:cNvSpPr/>
            <p:nvPr/>
          </p:nvSpPr>
          <p:spPr>
            <a:xfrm>
              <a:off x="7474552" y="3541562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KJT832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963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6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982</a:t>
              </a:r>
            </a:p>
          </p:txBody>
        </p:sp>
        <p:grpSp>
          <p:nvGrpSpPr>
            <p:cNvPr id="107" name="Grupp 29">
              <a:extLst>
                <a:ext uri="{FF2B5EF4-FFF2-40B4-BE49-F238E27FC236}">
                  <a16:creationId xmlns:a16="http://schemas.microsoft.com/office/drawing/2014/main" id="{72AA6748-C2E2-4569-B8DB-E5055D427199}"/>
                </a:ext>
              </a:extLst>
            </p:cNvPr>
            <p:cNvGrpSpPr/>
            <p:nvPr/>
          </p:nvGrpSpPr>
          <p:grpSpPr>
            <a:xfrm>
              <a:off x="7144234" y="3731026"/>
              <a:ext cx="301486" cy="1389559"/>
              <a:chOff x="7144234" y="3731026"/>
              <a:chExt cx="301486" cy="1389559"/>
            </a:xfrm>
          </p:grpSpPr>
          <p:sp>
            <p:nvSpPr>
              <p:cNvPr id="108" name="Freeform 20">
                <a:extLst>
                  <a:ext uri="{FF2B5EF4-FFF2-40B4-BE49-F238E27FC236}">
                    <a16:creationId xmlns:a16="http://schemas.microsoft.com/office/drawing/2014/main" id="{6C6CCC70-626F-44DB-8609-A01B2CA5E1BD}"/>
                  </a:ext>
                </a:extLst>
              </p:cNvPr>
              <p:cNvSpPr/>
              <p:nvPr/>
            </p:nvSpPr>
            <p:spPr>
              <a:xfrm>
                <a:off x="7163290" y="3731026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9" name="Freeform 21">
                <a:extLst>
                  <a:ext uri="{FF2B5EF4-FFF2-40B4-BE49-F238E27FC236}">
                    <a16:creationId xmlns:a16="http://schemas.microsoft.com/office/drawing/2014/main" id="{5CD9B9AE-5D96-4A94-9F4B-6C1B47474FB2}"/>
                  </a:ext>
                </a:extLst>
              </p:cNvPr>
              <p:cNvSpPr/>
              <p:nvPr/>
            </p:nvSpPr>
            <p:spPr>
              <a:xfrm>
                <a:off x="7158526" y="4120341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10" name="Freeform 22">
                <a:extLst>
                  <a:ext uri="{FF2B5EF4-FFF2-40B4-BE49-F238E27FC236}">
                    <a16:creationId xmlns:a16="http://schemas.microsoft.com/office/drawing/2014/main" id="{18E2E347-8DC7-4519-859B-C65A39F3C3EA}"/>
                  </a:ext>
                </a:extLst>
              </p:cNvPr>
              <p:cNvSpPr/>
              <p:nvPr/>
            </p:nvSpPr>
            <p:spPr>
              <a:xfrm>
                <a:off x="7148998" y="4482644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11" name="Freeform 23">
                <a:extLst>
                  <a:ext uri="{FF2B5EF4-FFF2-40B4-BE49-F238E27FC236}">
                    <a16:creationId xmlns:a16="http://schemas.microsoft.com/office/drawing/2014/main" id="{10907E96-ACEF-4ABD-9982-D47BD6B857E8}"/>
                  </a:ext>
                </a:extLst>
              </p:cNvPr>
              <p:cNvSpPr/>
              <p:nvPr/>
            </p:nvSpPr>
            <p:spPr>
              <a:xfrm>
                <a:off x="7144234" y="4830071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112" name="Grupp 10">
            <a:extLst>
              <a:ext uri="{FF2B5EF4-FFF2-40B4-BE49-F238E27FC236}">
                <a16:creationId xmlns:a16="http://schemas.microsoft.com/office/drawing/2014/main" id="{DD55C8B4-8B04-4157-90FC-2BC482322802}"/>
              </a:ext>
            </a:extLst>
          </p:cNvPr>
          <p:cNvGrpSpPr/>
          <p:nvPr/>
        </p:nvGrpSpPr>
        <p:grpSpPr>
          <a:xfrm>
            <a:off x="1473647" y="3537703"/>
            <a:ext cx="1600309" cy="1579023"/>
            <a:chOff x="1473647" y="3537703"/>
            <a:chExt cx="1600309" cy="1579023"/>
          </a:xfrm>
        </p:grpSpPr>
        <p:sp>
          <p:nvSpPr>
            <p:cNvPr id="113" name="Rectangle 34">
              <a:extLst>
                <a:ext uri="{FF2B5EF4-FFF2-40B4-BE49-F238E27FC236}">
                  <a16:creationId xmlns:a16="http://schemas.microsoft.com/office/drawing/2014/main" id="{3E3E390C-F33B-4334-90D8-694DD45BE283}"/>
                </a:ext>
              </a:extLst>
            </p:cNvPr>
            <p:cNvSpPr/>
            <p:nvPr/>
          </p:nvSpPr>
          <p:spPr>
            <a:xfrm>
              <a:off x="1803955" y="3537703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A95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A52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KQ5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AKQ3</a:t>
              </a:r>
            </a:p>
          </p:txBody>
        </p:sp>
        <p:grpSp>
          <p:nvGrpSpPr>
            <p:cNvPr id="114" name="Grupp 29">
              <a:extLst>
                <a:ext uri="{FF2B5EF4-FFF2-40B4-BE49-F238E27FC236}">
                  <a16:creationId xmlns:a16="http://schemas.microsoft.com/office/drawing/2014/main" id="{EC4116D7-A07C-4C54-90C6-C7B8332EC336}"/>
                </a:ext>
              </a:extLst>
            </p:cNvPr>
            <p:cNvGrpSpPr/>
            <p:nvPr/>
          </p:nvGrpSpPr>
          <p:grpSpPr>
            <a:xfrm>
              <a:off x="1473647" y="3727167"/>
              <a:ext cx="301486" cy="1389559"/>
              <a:chOff x="1473647" y="3727167"/>
              <a:chExt cx="301486" cy="1389559"/>
            </a:xfrm>
          </p:grpSpPr>
          <p:sp>
            <p:nvSpPr>
              <p:cNvPr id="115" name="Freeform 20">
                <a:extLst>
                  <a:ext uri="{FF2B5EF4-FFF2-40B4-BE49-F238E27FC236}">
                    <a16:creationId xmlns:a16="http://schemas.microsoft.com/office/drawing/2014/main" id="{4201E42E-5EB4-468D-95CC-2E49E53CBBB7}"/>
                  </a:ext>
                </a:extLst>
              </p:cNvPr>
              <p:cNvSpPr/>
              <p:nvPr/>
            </p:nvSpPr>
            <p:spPr>
              <a:xfrm>
                <a:off x="1492703" y="3727167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16" name="Freeform 21">
                <a:extLst>
                  <a:ext uri="{FF2B5EF4-FFF2-40B4-BE49-F238E27FC236}">
                    <a16:creationId xmlns:a16="http://schemas.microsoft.com/office/drawing/2014/main" id="{F32D91A3-6183-465E-8641-489640985B0C}"/>
                  </a:ext>
                </a:extLst>
              </p:cNvPr>
              <p:cNvSpPr/>
              <p:nvPr/>
            </p:nvSpPr>
            <p:spPr>
              <a:xfrm>
                <a:off x="1487939" y="4116482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17" name="Freeform 22">
                <a:extLst>
                  <a:ext uri="{FF2B5EF4-FFF2-40B4-BE49-F238E27FC236}">
                    <a16:creationId xmlns:a16="http://schemas.microsoft.com/office/drawing/2014/main" id="{1BD92D1E-867F-45F9-A55C-40B2D2C8D21E}"/>
                  </a:ext>
                </a:extLst>
              </p:cNvPr>
              <p:cNvSpPr/>
              <p:nvPr/>
            </p:nvSpPr>
            <p:spPr>
              <a:xfrm>
                <a:off x="1478411" y="4478786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18" name="Freeform 23">
                <a:extLst>
                  <a:ext uri="{FF2B5EF4-FFF2-40B4-BE49-F238E27FC236}">
                    <a16:creationId xmlns:a16="http://schemas.microsoft.com/office/drawing/2014/main" id="{78E54FF8-03E5-4944-B555-A715119281B4}"/>
                  </a:ext>
                </a:extLst>
              </p:cNvPr>
              <p:cNvSpPr/>
              <p:nvPr/>
            </p:nvSpPr>
            <p:spPr>
              <a:xfrm>
                <a:off x="1473647" y="4826212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119" name="Grupp 10">
            <a:extLst>
              <a:ext uri="{FF2B5EF4-FFF2-40B4-BE49-F238E27FC236}">
                <a16:creationId xmlns:a16="http://schemas.microsoft.com/office/drawing/2014/main" id="{C0EF7DBC-4CFF-4359-9D64-F7250AB440BD}"/>
              </a:ext>
            </a:extLst>
          </p:cNvPr>
          <p:cNvGrpSpPr/>
          <p:nvPr/>
        </p:nvGrpSpPr>
        <p:grpSpPr>
          <a:xfrm>
            <a:off x="7147947" y="3530708"/>
            <a:ext cx="1600309" cy="1579023"/>
            <a:chOff x="7147947" y="3530708"/>
            <a:chExt cx="1600309" cy="1579023"/>
          </a:xfrm>
        </p:grpSpPr>
        <p:sp>
          <p:nvSpPr>
            <p:cNvPr id="120" name="Rectangle 34">
              <a:extLst>
                <a:ext uri="{FF2B5EF4-FFF2-40B4-BE49-F238E27FC236}">
                  <a16:creationId xmlns:a16="http://schemas.microsoft.com/office/drawing/2014/main" id="{C6D3D8C6-7D23-4D73-8235-5D41FE12358F}"/>
                </a:ext>
              </a:extLst>
            </p:cNvPr>
            <p:cNvSpPr/>
            <p:nvPr/>
          </p:nvSpPr>
          <p:spPr>
            <a:xfrm>
              <a:off x="7478255" y="3530708"/>
              <a:ext cx="1270001" cy="1270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KJT832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963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6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982</a:t>
              </a:r>
            </a:p>
          </p:txBody>
        </p:sp>
        <p:grpSp>
          <p:nvGrpSpPr>
            <p:cNvPr id="121" name="Grupp 29">
              <a:extLst>
                <a:ext uri="{FF2B5EF4-FFF2-40B4-BE49-F238E27FC236}">
                  <a16:creationId xmlns:a16="http://schemas.microsoft.com/office/drawing/2014/main" id="{4790E18F-92AF-441C-A088-2E263BF1D7FF}"/>
                </a:ext>
              </a:extLst>
            </p:cNvPr>
            <p:cNvGrpSpPr/>
            <p:nvPr/>
          </p:nvGrpSpPr>
          <p:grpSpPr>
            <a:xfrm>
              <a:off x="7147947" y="3720163"/>
              <a:ext cx="301486" cy="1389568"/>
              <a:chOff x="7147947" y="3720163"/>
              <a:chExt cx="301486" cy="1389568"/>
            </a:xfrm>
          </p:grpSpPr>
          <p:sp>
            <p:nvSpPr>
              <p:cNvPr id="122" name="Freeform 20">
                <a:extLst>
                  <a:ext uri="{FF2B5EF4-FFF2-40B4-BE49-F238E27FC236}">
                    <a16:creationId xmlns:a16="http://schemas.microsoft.com/office/drawing/2014/main" id="{B6D4BC6C-6F0D-46DB-B858-EC72C8EB885F}"/>
                  </a:ext>
                </a:extLst>
              </p:cNvPr>
              <p:cNvSpPr/>
              <p:nvPr/>
            </p:nvSpPr>
            <p:spPr>
              <a:xfrm>
                <a:off x="7167003" y="3720163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23" name="Freeform 21">
                <a:extLst>
                  <a:ext uri="{FF2B5EF4-FFF2-40B4-BE49-F238E27FC236}">
                    <a16:creationId xmlns:a16="http://schemas.microsoft.com/office/drawing/2014/main" id="{041F9786-EAE8-46D2-8D7B-585BF79B8357}"/>
                  </a:ext>
                </a:extLst>
              </p:cNvPr>
              <p:cNvSpPr/>
              <p:nvPr/>
            </p:nvSpPr>
            <p:spPr>
              <a:xfrm>
                <a:off x="7162239" y="4109487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24" name="Freeform 22">
                <a:extLst>
                  <a:ext uri="{FF2B5EF4-FFF2-40B4-BE49-F238E27FC236}">
                    <a16:creationId xmlns:a16="http://schemas.microsoft.com/office/drawing/2014/main" id="{E5A996FB-925F-40A2-A96F-28450A2DFB8B}"/>
                  </a:ext>
                </a:extLst>
              </p:cNvPr>
              <p:cNvSpPr/>
              <p:nvPr/>
            </p:nvSpPr>
            <p:spPr>
              <a:xfrm>
                <a:off x="7152711" y="4471790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25" name="Freeform 23">
                <a:extLst>
                  <a:ext uri="{FF2B5EF4-FFF2-40B4-BE49-F238E27FC236}">
                    <a16:creationId xmlns:a16="http://schemas.microsoft.com/office/drawing/2014/main" id="{D92FBB55-5EE3-47C3-9854-CBD2DD021278}"/>
                  </a:ext>
                </a:extLst>
              </p:cNvPr>
              <p:cNvSpPr/>
              <p:nvPr/>
            </p:nvSpPr>
            <p:spPr>
              <a:xfrm>
                <a:off x="7147947" y="4819217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83FF1ED-FF32-4947-8747-DE6271ADD031}"/>
              </a:ext>
            </a:extLst>
          </p:cNvPr>
          <p:cNvSpPr txBox="1"/>
          <p:nvPr/>
        </p:nvSpPr>
        <p:spPr>
          <a:xfrm>
            <a:off x="407996" y="6400800"/>
            <a:ext cx="191713" cy="3047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4448" tIns="44448" rIns="44448" bIns="44448" anchor="t" anchorCtr="0" compatLnSpc="1">
            <a:spAutoFit/>
          </a:bodyPr>
          <a:lstStyle/>
          <a:p>
            <a:pPr marL="0" marR="0" lvl="0" indent="0" algn="l" defTabSz="76199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01250A8-D357-4249-8E79-C4BD988D15D2}" type="slidenum">
              <a:t>4</a:t>
            </a:fld>
            <a:endParaRPr lang="sl-SI" sz="14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Times New Roman"/>
              <a:cs typeface="Calibri"/>
            </a:endParaRPr>
          </a:p>
        </p:txBody>
      </p:sp>
      <p:pic>
        <p:nvPicPr>
          <p:cNvPr id="3" name="Bildobjekt 9" descr="Bildobjekt 9">
            <a:extLst>
              <a:ext uri="{FF2B5EF4-FFF2-40B4-BE49-F238E27FC236}">
                <a16:creationId xmlns:a16="http://schemas.microsoft.com/office/drawing/2014/main" id="{38335562-98AE-4259-AF45-89A32D259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919" y="2124544"/>
            <a:ext cx="6402473" cy="41303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B8493CDB-A480-46C8-8E8C-0C22BF78E3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590" y="253828"/>
            <a:ext cx="6500451" cy="776252"/>
          </a:xfrm>
        </p:spPr>
        <p:txBody>
          <a:bodyPr/>
          <a:lstStyle/>
          <a:p>
            <a:pPr lvl="0"/>
            <a:r>
              <a:rPr lang="sl-SI" sz="3000">
                <a:latin typeface="Montserrat SemiBold"/>
              </a:rPr>
              <a:t>Stayman </a:t>
            </a:r>
          </a:p>
        </p:txBody>
      </p:sp>
      <p:sp>
        <p:nvSpPr>
          <p:cNvPr id="5" name="textruta 28">
            <a:extLst>
              <a:ext uri="{FF2B5EF4-FFF2-40B4-BE49-F238E27FC236}">
                <a16:creationId xmlns:a16="http://schemas.microsoft.com/office/drawing/2014/main" id="{092789B0-7CFD-414B-8C01-3B9B17C28F41}"/>
              </a:ext>
            </a:extLst>
          </p:cNvPr>
          <p:cNvSpPr txBox="1"/>
          <p:nvPr/>
        </p:nvSpPr>
        <p:spPr>
          <a:xfrm>
            <a:off x="8271671" y="5728505"/>
            <a:ext cx="1399544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Odzivalec</a:t>
            </a:r>
          </a:p>
        </p:txBody>
      </p:sp>
      <p:sp>
        <p:nvSpPr>
          <p:cNvPr id="6" name="textruta 29">
            <a:extLst>
              <a:ext uri="{FF2B5EF4-FFF2-40B4-BE49-F238E27FC236}">
                <a16:creationId xmlns:a16="http://schemas.microsoft.com/office/drawing/2014/main" id="{A7BC1081-1274-4A02-8374-A3F2E0860C98}"/>
              </a:ext>
            </a:extLst>
          </p:cNvPr>
          <p:cNvSpPr txBox="1"/>
          <p:nvPr/>
        </p:nvSpPr>
        <p:spPr>
          <a:xfrm>
            <a:off x="405188" y="1263289"/>
            <a:ext cx="8422291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Kadar imamo v majorju skupaj vsaj osem kart, je bolje igrati 4 v majorju, kot 3 NT.</a:t>
            </a:r>
          </a:p>
        </p:txBody>
      </p:sp>
      <p:sp>
        <p:nvSpPr>
          <p:cNvPr id="7" name="textruta 30">
            <a:extLst>
              <a:ext uri="{FF2B5EF4-FFF2-40B4-BE49-F238E27FC236}">
                <a16:creationId xmlns:a16="http://schemas.microsoft.com/office/drawing/2014/main" id="{8FBE609E-12EF-46D1-BD59-742C18A58F4B}"/>
              </a:ext>
            </a:extLst>
          </p:cNvPr>
          <p:cNvSpPr txBox="1"/>
          <p:nvPr/>
        </p:nvSpPr>
        <p:spPr>
          <a:xfrm>
            <a:off x="414323" y="2030086"/>
            <a:ext cx="3740417" cy="131063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Kadar imamo 9+ točk in 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najmanj štiri karte v majorju,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lahko odpiralca vprašamo po majorju z napovedjo</a:t>
            </a:r>
          </a:p>
        </p:txBody>
      </p:sp>
      <p:sp>
        <p:nvSpPr>
          <p:cNvPr id="8" name="textruta 31">
            <a:extLst>
              <a:ext uri="{FF2B5EF4-FFF2-40B4-BE49-F238E27FC236}">
                <a16:creationId xmlns:a16="http://schemas.microsoft.com/office/drawing/2014/main" id="{182CB886-F6AF-4616-98DF-0FA5E7299CF4}"/>
              </a:ext>
            </a:extLst>
          </p:cNvPr>
          <p:cNvSpPr txBox="1"/>
          <p:nvPr/>
        </p:nvSpPr>
        <p:spPr>
          <a:xfrm>
            <a:off x="660736" y="3783576"/>
            <a:ext cx="1236726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595959"/>
                </a:solidFill>
                <a:uFillTx/>
                <a:latin typeface="Montserrat SemiBold"/>
                <a:ea typeface="Montserrat SemiBold"/>
                <a:cs typeface="Montserrat SemiBold"/>
              </a:rPr>
              <a:t>stayman</a:t>
            </a:r>
          </a:p>
        </p:txBody>
      </p:sp>
      <p:grpSp>
        <p:nvGrpSpPr>
          <p:cNvPr id="9" name="Grupp 2">
            <a:extLst>
              <a:ext uri="{FF2B5EF4-FFF2-40B4-BE49-F238E27FC236}">
                <a16:creationId xmlns:a16="http://schemas.microsoft.com/office/drawing/2014/main" id="{CD29A6AC-2A32-4070-972E-E498E694A506}"/>
              </a:ext>
            </a:extLst>
          </p:cNvPr>
          <p:cNvGrpSpPr/>
          <p:nvPr/>
        </p:nvGrpSpPr>
        <p:grpSpPr>
          <a:xfrm>
            <a:off x="2166561" y="329037"/>
            <a:ext cx="1054358" cy="701043"/>
            <a:chOff x="2166561" y="329037"/>
            <a:chExt cx="1054358" cy="701043"/>
          </a:xfrm>
        </p:grpSpPr>
        <p:grpSp>
          <p:nvGrpSpPr>
            <p:cNvPr id="10" name="Rektangel med rundade hörn 46">
              <a:extLst>
                <a:ext uri="{FF2B5EF4-FFF2-40B4-BE49-F238E27FC236}">
                  <a16:creationId xmlns:a16="http://schemas.microsoft.com/office/drawing/2014/main" id="{E6373167-1161-4200-BB22-806FCB71724B}"/>
                </a:ext>
              </a:extLst>
            </p:cNvPr>
            <p:cNvGrpSpPr/>
            <p:nvPr/>
          </p:nvGrpSpPr>
          <p:grpSpPr>
            <a:xfrm>
              <a:off x="2166561" y="329037"/>
              <a:ext cx="1054358" cy="701043"/>
              <a:chOff x="2166561" y="329037"/>
              <a:chExt cx="1054358" cy="701043"/>
            </a:xfrm>
          </p:grpSpPr>
          <p:sp>
            <p:nvSpPr>
              <p:cNvPr id="11" name="Rounded Rectangle">
                <a:extLst>
                  <a:ext uri="{FF2B5EF4-FFF2-40B4-BE49-F238E27FC236}">
                    <a16:creationId xmlns:a16="http://schemas.microsoft.com/office/drawing/2014/main" id="{09291A19-6D4F-4F80-AC7E-2C180DD77225}"/>
                  </a:ext>
                </a:extLst>
              </p:cNvPr>
              <p:cNvSpPr/>
              <p:nvPr/>
            </p:nvSpPr>
            <p:spPr>
              <a:xfrm>
                <a:off x="2166561" y="388117"/>
                <a:ext cx="1054358" cy="556604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03A6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12" name="2">
                <a:extLst>
                  <a:ext uri="{FF2B5EF4-FFF2-40B4-BE49-F238E27FC236}">
                    <a16:creationId xmlns:a16="http://schemas.microsoft.com/office/drawing/2014/main" id="{0EF5A2F2-B1CD-47CE-B973-3FEE33047D9B}"/>
                  </a:ext>
                </a:extLst>
              </p:cNvPr>
              <p:cNvSpPr txBox="1"/>
              <p:nvPr/>
            </p:nvSpPr>
            <p:spPr>
              <a:xfrm>
                <a:off x="2266587" y="329037"/>
                <a:ext cx="852870" cy="70104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45720" tIns="45720" rIns="45720" bIns="45720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90803333-CA77-4779-AF93-C28C81021844}"/>
                </a:ext>
              </a:extLst>
            </p:cNvPr>
            <p:cNvSpPr/>
            <p:nvPr/>
          </p:nvSpPr>
          <p:spPr>
            <a:xfrm>
              <a:off x="2718474" y="496363"/>
              <a:ext cx="335731" cy="3116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8393"/>
                <a:gd name="f8" fmla="val 8763"/>
                <a:gd name="f9" fmla="val 21128"/>
                <a:gd name="f10" fmla="val 9257"/>
                <a:gd name="f11" fmla="val 20420"/>
                <a:gd name="f12" fmla="val 9751"/>
                <a:gd name="f13" fmla="val 19003"/>
                <a:gd name="f14" fmla="val 16052"/>
                <a:gd name="f15" fmla="val 9504"/>
                <a:gd name="f16" fmla="val 15462"/>
                <a:gd name="f17" fmla="val 15344"/>
                <a:gd name="f18" fmla="val 8640"/>
                <a:gd name="f19" fmla="val 7529"/>
                <a:gd name="f20" fmla="val 16761"/>
                <a:gd name="f21" fmla="val 6542"/>
                <a:gd name="f22" fmla="val 17705"/>
                <a:gd name="f23" fmla="val 5431"/>
                <a:gd name="f24" fmla="val 18295"/>
                <a:gd name="f25" fmla="val 3333"/>
                <a:gd name="f26" fmla="val 18531"/>
                <a:gd name="f27" fmla="val 1728"/>
                <a:gd name="f28" fmla="val 17941"/>
                <a:gd name="f29" fmla="val 864"/>
                <a:gd name="f30" fmla="val 16997"/>
                <a:gd name="f31" fmla="val 370"/>
                <a:gd name="f32" fmla="val 16289"/>
                <a:gd name="f33" fmla="val 14872"/>
                <a:gd name="f34" fmla="val 13102"/>
                <a:gd name="f35" fmla="val 11803"/>
                <a:gd name="f36" fmla="val 987"/>
                <a:gd name="f37" fmla="val 10387"/>
                <a:gd name="f38" fmla="val 1851"/>
                <a:gd name="f39" fmla="val 9443"/>
                <a:gd name="f40" fmla="val 2962"/>
                <a:gd name="f41" fmla="val 8970"/>
                <a:gd name="f42" fmla="val 4197"/>
                <a:gd name="f43" fmla="val 8852"/>
                <a:gd name="f44" fmla="val 5801"/>
                <a:gd name="f45" fmla="val 9207"/>
                <a:gd name="f46" fmla="val 7776"/>
                <a:gd name="f47" fmla="val 10151"/>
                <a:gd name="f48" fmla="val 8887"/>
                <a:gd name="f49" fmla="val 10505"/>
                <a:gd name="f50" fmla="val 9381"/>
                <a:gd name="f51" fmla="val 9915"/>
                <a:gd name="f52" fmla="val 7406"/>
                <a:gd name="f53" fmla="val 7672"/>
                <a:gd name="f54" fmla="val 6789"/>
                <a:gd name="f55" fmla="val 6492"/>
                <a:gd name="f56" fmla="val 6295"/>
                <a:gd name="f57" fmla="val 5430"/>
                <a:gd name="f58" fmla="val 6171"/>
                <a:gd name="f59" fmla="val 4131"/>
                <a:gd name="f60" fmla="val 6665"/>
                <a:gd name="f61" fmla="val 2243"/>
                <a:gd name="f62" fmla="val 1298"/>
                <a:gd name="f63" fmla="val 8023"/>
                <a:gd name="f64" fmla="val 708"/>
                <a:gd name="f65" fmla="val 118"/>
                <a:gd name="f66" fmla="val 10245"/>
                <a:gd name="f67" fmla="val 11479"/>
                <a:gd name="f68" fmla="val 12466"/>
                <a:gd name="f69" fmla="val 354"/>
                <a:gd name="f70" fmla="val 13577"/>
                <a:gd name="f71" fmla="val 14318"/>
                <a:gd name="f72" fmla="val 15182"/>
                <a:gd name="f73" fmla="val 2715"/>
                <a:gd name="f74" fmla="val 15429"/>
                <a:gd name="f75" fmla="val 3895"/>
                <a:gd name="f76" fmla="val 4957"/>
                <a:gd name="f77" fmla="val 15305"/>
                <a:gd name="f78" fmla="val 5311"/>
                <a:gd name="f79" fmla="val 15058"/>
                <a:gd name="f80" fmla="val 6138"/>
                <a:gd name="f81" fmla="val 14688"/>
                <a:gd name="f82" fmla="val 6846"/>
                <a:gd name="f83" fmla="val 7436"/>
                <a:gd name="f84" fmla="val 13947"/>
                <a:gd name="f85" fmla="val 7908"/>
                <a:gd name="f86" fmla="val 13207"/>
                <a:gd name="f87" fmla="val 8498"/>
                <a:gd name="f88" fmla="val 12713"/>
                <a:gd name="f89" fmla="val 12219"/>
                <a:gd name="f90" fmla="val 9325"/>
                <a:gd name="f91" fmla="val 12096"/>
                <a:gd name="f92" fmla="val 10623"/>
                <a:gd name="f93" fmla="val 13701"/>
                <a:gd name="f94" fmla="val 14935"/>
                <a:gd name="f95" fmla="val 16416"/>
                <a:gd name="f96" fmla="val 9089"/>
                <a:gd name="f97" fmla="val 18021"/>
                <a:gd name="f98" fmla="val 18638"/>
                <a:gd name="f99" fmla="val 19502"/>
                <a:gd name="f100" fmla="val 19872"/>
                <a:gd name="f101" fmla="val 9561"/>
                <a:gd name="f102" fmla="val 20859"/>
                <a:gd name="f103" fmla="val 10741"/>
                <a:gd name="f104" fmla="val 21353"/>
                <a:gd name="f105" fmla="val 21477"/>
                <a:gd name="f106" fmla="val 12748"/>
                <a:gd name="f107" fmla="val 14046"/>
                <a:gd name="f108" fmla="val 15108"/>
                <a:gd name="f109" fmla="val 15816"/>
                <a:gd name="f110" fmla="val 20983"/>
                <a:gd name="f111" fmla="val 16643"/>
                <a:gd name="f112" fmla="val 16407"/>
                <a:gd name="f113" fmla="val 15934"/>
                <a:gd name="f114" fmla="val 20736"/>
                <a:gd name="f115" fmla="val 16879"/>
                <a:gd name="f116" fmla="val 18267"/>
                <a:gd name="f117" fmla="val 17157"/>
                <a:gd name="f118" fmla="val 15799"/>
                <a:gd name="f119" fmla="val 18059"/>
                <a:gd name="f120" fmla="val 14441"/>
                <a:gd name="f121" fmla="val 17115"/>
                <a:gd name="f122" fmla="val 13454"/>
                <a:gd name="f123" fmla="val 12837"/>
                <a:gd name="f124" fmla="val 11849"/>
                <a:gd name="f125" fmla="val 15698"/>
                <a:gd name="f126" fmla="val 18885"/>
                <a:gd name="f127" fmla="val 19711"/>
                <a:gd name="f128" fmla="val 13083"/>
                <a:gd name="f129" fmla="+- 0 0 -90"/>
                <a:gd name="f130" fmla="+- 0 0 -180"/>
                <a:gd name="f131" fmla="+- 0 0 -270"/>
                <a:gd name="f132" fmla="+- 0 0 -360"/>
                <a:gd name="f133" fmla="*/ f3 1 21600"/>
                <a:gd name="f134" fmla="*/ f4 1 21600"/>
                <a:gd name="f135" fmla="+- f6 0 f5"/>
                <a:gd name="f136" fmla="*/ f129 f0 1"/>
                <a:gd name="f137" fmla="*/ f130 f0 1"/>
                <a:gd name="f138" fmla="*/ f131 f0 1"/>
                <a:gd name="f139" fmla="*/ f132 f0 1"/>
                <a:gd name="f140" fmla="*/ f135 1 2"/>
                <a:gd name="f141" fmla="*/ f135 1 21600"/>
                <a:gd name="f142" fmla="*/ f136 1 f2"/>
                <a:gd name="f143" fmla="*/ f137 1 f2"/>
                <a:gd name="f144" fmla="*/ f138 1 f2"/>
                <a:gd name="f145" fmla="*/ f139 1 f2"/>
                <a:gd name="f146" fmla="*/ f140 1 f141"/>
                <a:gd name="f147" fmla="*/ 0 1 f141"/>
                <a:gd name="f148" fmla="*/ f6 1 f141"/>
                <a:gd name="f149" fmla="+- f142 0 f1"/>
                <a:gd name="f150" fmla="+- f143 0 f1"/>
                <a:gd name="f151" fmla="+- f144 0 f1"/>
                <a:gd name="f152" fmla="+- f145 0 f1"/>
                <a:gd name="f153" fmla="*/ f147 f133 1"/>
                <a:gd name="f154" fmla="*/ f148 f133 1"/>
                <a:gd name="f155" fmla="*/ f148 f134 1"/>
                <a:gd name="f156" fmla="*/ f147 f134 1"/>
                <a:gd name="f157" fmla="*/ f146 f133 1"/>
                <a:gd name="f158" fmla="*/ f146 f1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9">
                  <a:pos x="f157" y="f158"/>
                </a:cxn>
                <a:cxn ang="f150">
                  <a:pos x="f157" y="f158"/>
                </a:cxn>
                <a:cxn ang="f151">
                  <a:pos x="f157" y="f158"/>
                </a:cxn>
                <a:cxn ang="f152">
                  <a:pos x="f157" y="f158"/>
                </a:cxn>
              </a:cxnLst>
              <a:rect l="f153" t="f156" r="f154" b="f155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2" y="f14"/>
                  </a:lnTo>
                  <a:lnTo>
                    <a:pt x="f15" y="f16"/>
                  </a:lnTo>
                  <a:lnTo>
                    <a:pt x="f10" y="f17"/>
                  </a:lnTo>
                  <a:lnTo>
                    <a:pt x="f18" y="f16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5" y="f33"/>
                  </a:lnTo>
                  <a:lnTo>
                    <a:pt x="f5" y="f34"/>
                  </a:lnTo>
                  <a:lnTo>
                    <a:pt x="f31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49"/>
                  </a:lnTo>
                  <a:lnTo>
                    <a:pt x="f15" y="f51"/>
                  </a:lnTo>
                  <a:lnTo>
                    <a:pt x="f15" y="f39"/>
                  </a:lnTo>
                  <a:lnTo>
                    <a:pt x="f48" y="f43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52" y="f62"/>
                  </a:lnTo>
                  <a:lnTo>
                    <a:pt x="f63" y="f64"/>
                  </a:lnTo>
                  <a:lnTo>
                    <a:pt x="f10" y="f65"/>
                  </a:lnTo>
                  <a:lnTo>
                    <a:pt x="f66" y="f5"/>
                  </a:lnTo>
                  <a:lnTo>
                    <a:pt x="f67" y="f5"/>
                  </a:lnTo>
                  <a:lnTo>
                    <a:pt x="f68" y="f69"/>
                  </a:lnTo>
                  <a:lnTo>
                    <a:pt x="f70" y="f64"/>
                  </a:lnTo>
                  <a:lnTo>
                    <a:pt x="f71" y="f62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4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71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43"/>
                  </a:lnTo>
                  <a:lnTo>
                    <a:pt x="f89" y="f90"/>
                  </a:lnTo>
                  <a:lnTo>
                    <a:pt x="f91" y="f51"/>
                  </a:lnTo>
                  <a:lnTo>
                    <a:pt x="f91" y="f37"/>
                  </a:lnTo>
                  <a:lnTo>
                    <a:pt x="f88" y="f92"/>
                  </a:lnTo>
                  <a:lnTo>
                    <a:pt x="f93" y="f47"/>
                  </a:lnTo>
                  <a:lnTo>
                    <a:pt x="f71" y="f51"/>
                  </a:lnTo>
                  <a:lnTo>
                    <a:pt x="f94" y="f39"/>
                  </a:lnTo>
                  <a:lnTo>
                    <a:pt x="f95" y="f96"/>
                  </a:lnTo>
                  <a:lnTo>
                    <a:pt x="f97" y="f43"/>
                  </a:lnTo>
                  <a:lnTo>
                    <a:pt x="f98" y="f41"/>
                  </a:lnTo>
                  <a:lnTo>
                    <a:pt x="f99" y="f90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35"/>
                  </a:lnTo>
                  <a:lnTo>
                    <a:pt x="f105" y="f106"/>
                  </a:lnTo>
                  <a:lnTo>
                    <a:pt x="f6" y="f107"/>
                  </a:lnTo>
                  <a:lnTo>
                    <a:pt x="f105" y="f108"/>
                  </a:lnTo>
                  <a:lnTo>
                    <a:pt x="f104" y="f109"/>
                  </a:lnTo>
                  <a:lnTo>
                    <a:pt x="f110" y="f111"/>
                  </a:lnTo>
                  <a:lnTo>
                    <a:pt x="f110" y="f112"/>
                  </a:lnTo>
                  <a:lnTo>
                    <a:pt x="f104" y="f113"/>
                  </a:lnTo>
                  <a:lnTo>
                    <a:pt x="f114" y="f115"/>
                  </a:lnTo>
                  <a:lnTo>
                    <a:pt x="f100" y="f28"/>
                  </a:lnTo>
                  <a:lnTo>
                    <a:pt x="f116" y="f26"/>
                  </a:lnTo>
                  <a:lnTo>
                    <a:pt x="f117" y="f26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4"/>
                  </a:lnTo>
                  <a:lnTo>
                    <a:pt x="f123" y="f16"/>
                  </a:lnTo>
                  <a:lnTo>
                    <a:pt x="f89" y="f17"/>
                  </a:lnTo>
                  <a:lnTo>
                    <a:pt x="f124" y="f125"/>
                  </a:lnTo>
                  <a:lnTo>
                    <a:pt x="f124" y="f126"/>
                  </a:lnTo>
                  <a:lnTo>
                    <a:pt x="f91" y="f127"/>
                  </a:lnTo>
                  <a:lnTo>
                    <a:pt x="f89" y="f11"/>
                  </a:lnTo>
                  <a:lnTo>
                    <a:pt x="f88" y="f9"/>
                  </a:lnTo>
                  <a:lnTo>
                    <a:pt x="f128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4" name="Grupp 16">
            <a:extLst>
              <a:ext uri="{FF2B5EF4-FFF2-40B4-BE49-F238E27FC236}">
                <a16:creationId xmlns:a16="http://schemas.microsoft.com/office/drawing/2014/main" id="{6D3AD265-BBAC-4E1B-BB96-A569853AB9DC}"/>
              </a:ext>
            </a:extLst>
          </p:cNvPr>
          <p:cNvGrpSpPr/>
          <p:nvPr/>
        </p:nvGrpSpPr>
        <p:grpSpPr>
          <a:xfrm>
            <a:off x="766395" y="4224692"/>
            <a:ext cx="1054358" cy="701043"/>
            <a:chOff x="766395" y="4224692"/>
            <a:chExt cx="1054358" cy="701043"/>
          </a:xfrm>
        </p:grpSpPr>
        <p:grpSp>
          <p:nvGrpSpPr>
            <p:cNvPr id="15" name="Rektangel med rundade hörn 46">
              <a:extLst>
                <a:ext uri="{FF2B5EF4-FFF2-40B4-BE49-F238E27FC236}">
                  <a16:creationId xmlns:a16="http://schemas.microsoft.com/office/drawing/2014/main" id="{A436C8DC-5BE1-4D85-B7D1-2542DF380DC1}"/>
                </a:ext>
              </a:extLst>
            </p:cNvPr>
            <p:cNvGrpSpPr/>
            <p:nvPr/>
          </p:nvGrpSpPr>
          <p:grpSpPr>
            <a:xfrm>
              <a:off x="766395" y="4224692"/>
              <a:ext cx="1054358" cy="701043"/>
              <a:chOff x="766395" y="4224692"/>
              <a:chExt cx="1054358" cy="701043"/>
            </a:xfrm>
          </p:grpSpPr>
          <p:sp>
            <p:nvSpPr>
              <p:cNvPr id="16" name="Rounded Rectangle">
                <a:extLst>
                  <a:ext uri="{FF2B5EF4-FFF2-40B4-BE49-F238E27FC236}">
                    <a16:creationId xmlns:a16="http://schemas.microsoft.com/office/drawing/2014/main" id="{2237953E-E475-49B3-8C96-43B537CB18F1}"/>
                  </a:ext>
                </a:extLst>
              </p:cNvPr>
              <p:cNvSpPr/>
              <p:nvPr/>
            </p:nvSpPr>
            <p:spPr>
              <a:xfrm>
                <a:off x="766395" y="4283771"/>
                <a:ext cx="1054358" cy="556604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57150" cap="flat">
                <a:solidFill>
                  <a:srgbClr val="03A6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03A6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17" name="2">
                <a:extLst>
                  <a:ext uri="{FF2B5EF4-FFF2-40B4-BE49-F238E27FC236}">
                    <a16:creationId xmlns:a16="http://schemas.microsoft.com/office/drawing/2014/main" id="{AB36AE50-9A67-4645-9C4A-23D1703A1DA6}"/>
                  </a:ext>
                </a:extLst>
              </p:cNvPr>
              <p:cNvSpPr txBox="1"/>
              <p:nvPr/>
            </p:nvSpPr>
            <p:spPr>
              <a:xfrm>
                <a:off x="866421" y="4224692"/>
                <a:ext cx="852870" cy="70104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45720" tIns="45720" rIns="45720" bIns="45720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18" name="Freeform 23">
              <a:extLst>
                <a:ext uri="{FF2B5EF4-FFF2-40B4-BE49-F238E27FC236}">
                  <a16:creationId xmlns:a16="http://schemas.microsoft.com/office/drawing/2014/main" id="{DEFEAE64-79C7-48FD-BF13-E9230B77A0A1}"/>
                </a:ext>
              </a:extLst>
            </p:cNvPr>
            <p:cNvSpPr/>
            <p:nvPr/>
          </p:nvSpPr>
          <p:spPr>
            <a:xfrm>
              <a:off x="1293574" y="4405405"/>
              <a:ext cx="335740" cy="3116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8393"/>
                <a:gd name="f8" fmla="val 8763"/>
                <a:gd name="f9" fmla="val 21128"/>
                <a:gd name="f10" fmla="val 9257"/>
                <a:gd name="f11" fmla="val 20420"/>
                <a:gd name="f12" fmla="val 9751"/>
                <a:gd name="f13" fmla="val 19003"/>
                <a:gd name="f14" fmla="val 16052"/>
                <a:gd name="f15" fmla="val 9504"/>
                <a:gd name="f16" fmla="val 15462"/>
                <a:gd name="f17" fmla="val 15344"/>
                <a:gd name="f18" fmla="val 8640"/>
                <a:gd name="f19" fmla="val 7529"/>
                <a:gd name="f20" fmla="val 16761"/>
                <a:gd name="f21" fmla="val 6542"/>
                <a:gd name="f22" fmla="val 17705"/>
                <a:gd name="f23" fmla="val 5431"/>
                <a:gd name="f24" fmla="val 18295"/>
                <a:gd name="f25" fmla="val 3333"/>
                <a:gd name="f26" fmla="val 18531"/>
                <a:gd name="f27" fmla="val 1728"/>
                <a:gd name="f28" fmla="val 17941"/>
                <a:gd name="f29" fmla="val 864"/>
                <a:gd name="f30" fmla="val 16997"/>
                <a:gd name="f31" fmla="val 370"/>
                <a:gd name="f32" fmla="val 16289"/>
                <a:gd name="f33" fmla="val 14872"/>
                <a:gd name="f34" fmla="val 13102"/>
                <a:gd name="f35" fmla="val 11803"/>
                <a:gd name="f36" fmla="val 987"/>
                <a:gd name="f37" fmla="val 10387"/>
                <a:gd name="f38" fmla="val 1851"/>
                <a:gd name="f39" fmla="val 9443"/>
                <a:gd name="f40" fmla="val 2962"/>
                <a:gd name="f41" fmla="val 8970"/>
                <a:gd name="f42" fmla="val 4197"/>
                <a:gd name="f43" fmla="val 8852"/>
                <a:gd name="f44" fmla="val 5801"/>
                <a:gd name="f45" fmla="val 9207"/>
                <a:gd name="f46" fmla="val 7776"/>
                <a:gd name="f47" fmla="val 10151"/>
                <a:gd name="f48" fmla="val 8887"/>
                <a:gd name="f49" fmla="val 10505"/>
                <a:gd name="f50" fmla="val 9381"/>
                <a:gd name="f51" fmla="val 9915"/>
                <a:gd name="f52" fmla="val 7406"/>
                <a:gd name="f53" fmla="val 7672"/>
                <a:gd name="f54" fmla="val 6789"/>
                <a:gd name="f55" fmla="val 6492"/>
                <a:gd name="f56" fmla="val 6295"/>
                <a:gd name="f57" fmla="val 5430"/>
                <a:gd name="f58" fmla="val 6171"/>
                <a:gd name="f59" fmla="val 4131"/>
                <a:gd name="f60" fmla="val 6665"/>
                <a:gd name="f61" fmla="val 2243"/>
                <a:gd name="f62" fmla="val 1298"/>
                <a:gd name="f63" fmla="val 8023"/>
                <a:gd name="f64" fmla="val 708"/>
                <a:gd name="f65" fmla="val 118"/>
                <a:gd name="f66" fmla="val 10245"/>
                <a:gd name="f67" fmla="val 11479"/>
                <a:gd name="f68" fmla="val 12466"/>
                <a:gd name="f69" fmla="val 354"/>
                <a:gd name="f70" fmla="val 13577"/>
                <a:gd name="f71" fmla="val 14318"/>
                <a:gd name="f72" fmla="val 15182"/>
                <a:gd name="f73" fmla="val 2715"/>
                <a:gd name="f74" fmla="val 15429"/>
                <a:gd name="f75" fmla="val 3895"/>
                <a:gd name="f76" fmla="val 4957"/>
                <a:gd name="f77" fmla="val 15305"/>
                <a:gd name="f78" fmla="val 5311"/>
                <a:gd name="f79" fmla="val 15058"/>
                <a:gd name="f80" fmla="val 6138"/>
                <a:gd name="f81" fmla="val 14688"/>
                <a:gd name="f82" fmla="val 6846"/>
                <a:gd name="f83" fmla="val 7436"/>
                <a:gd name="f84" fmla="val 13947"/>
                <a:gd name="f85" fmla="val 7908"/>
                <a:gd name="f86" fmla="val 13207"/>
                <a:gd name="f87" fmla="val 8498"/>
                <a:gd name="f88" fmla="val 12713"/>
                <a:gd name="f89" fmla="val 12219"/>
                <a:gd name="f90" fmla="val 9325"/>
                <a:gd name="f91" fmla="val 12096"/>
                <a:gd name="f92" fmla="val 10623"/>
                <a:gd name="f93" fmla="val 13701"/>
                <a:gd name="f94" fmla="val 14935"/>
                <a:gd name="f95" fmla="val 16416"/>
                <a:gd name="f96" fmla="val 9089"/>
                <a:gd name="f97" fmla="val 18021"/>
                <a:gd name="f98" fmla="val 18638"/>
                <a:gd name="f99" fmla="val 19502"/>
                <a:gd name="f100" fmla="val 19872"/>
                <a:gd name="f101" fmla="val 9561"/>
                <a:gd name="f102" fmla="val 20859"/>
                <a:gd name="f103" fmla="val 10741"/>
                <a:gd name="f104" fmla="val 21353"/>
                <a:gd name="f105" fmla="val 21477"/>
                <a:gd name="f106" fmla="val 12748"/>
                <a:gd name="f107" fmla="val 14046"/>
                <a:gd name="f108" fmla="val 15108"/>
                <a:gd name="f109" fmla="val 15816"/>
                <a:gd name="f110" fmla="val 20983"/>
                <a:gd name="f111" fmla="val 16643"/>
                <a:gd name="f112" fmla="val 16407"/>
                <a:gd name="f113" fmla="val 15934"/>
                <a:gd name="f114" fmla="val 20736"/>
                <a:gd name="f115" fmla="val 16879"/>
                <a:gd name="f116" fmla="val 18267"/>
                <a:gd name="f117" fmla="val 17157"/>
                <a:gd name="f118" fmla="val 15799"/>
                <a:gd name="f119" fmla="val 18059"/>
                <a:gd name="f120" fmla="val 14441"/>
                <a:gd name="f121" fmla="val 17115"/>
                <a:gd name="f122" fmla="val 13454"/>
                <a:gd name="f123" fmla="val 12837"/>
                <a:gd name="f124" fmla="val 11849"/>
                <a:gd name="f125" fmla="val 15698"/>
                <a:gd name="f126" fmla="val 18885"/>
                <a:gd name="f127" fmla="val 19711"/>
                <a:gd name="f128" fmla="val 13083"/>
                <a:gd name="f129" fmla="+- 0 0 -90"/>
                <a:gd name="f130" fmla="+- 0 0 -180"/>
                <a:gd name="f131" fmla="+- 0 0 -270"/>
                <a:gd name="f132" fmla="+- 0 0 -360"/>
                <a:gd name="f133" fmla="*/ f3 1 21600"/>
                <a:gd name="f134" fmla="*/ f4 1 21600"/>
                <a:gd name="f135" fmla="+- f6 0 f5"/>
                <a:gd name="f136" fmla="*/ f129 f0 1"/>
                <a:gd name="f137" fmla="*/ f130 f0 1"/>
                <a:gd name="f138" fmla="*/ f131 f0 1"/>
                <a:gd name="f139" fmla="*/ f132 f0 1"/>
                <a:gd name="f140" fmla="*/ f135 1 2"/>
                <a:gd name="f141" fmla="*/ f135 1 21600"/>
                <a:gd name="f142" fmla="*/ f136 1 f2"/>
                <a:gd name="f143" fmla="*/ f137 1 f2"/>
                <a:gd name="f144" fmla="*/ f138 1 f2"/>
                <a:gd name="f145" fmla="*/ f139 1 f2"/>
                <a:gd name="f146" fmla="*/ f140 1 f141"/>
                <a:gd name="f147" fmla="*/ 0 1 f141"/>
                <a:gd name="f148" fmla="*/ f6 1 f141"/>
                <a:gd name="f149" fmla="+- f142 0 f1"/>
                <a:gd name="f150" fmla="+- f143 0 f1"/>
                <a:gd name="f151" fmla="+- f144 0 f1"/>
                <a:gd name="f152" fmla="+- f145 0 f1"/>
                <a:gd name="f153" fmla="*/ f147 f133 1"/>
                <a:gd name="f154" fmla="*/ f148 f133 1"/>
                <a:gd name="f155" fmla="*/ f148 f134 1"/>
                <a:gd name="f156" fmla="*/ f147 f134 1"/>
                <a:gd name="f157" fmla="*/ f146 f133 1"/>
                <a:gd name="f158" fmla="*/ f146 f1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9">
                  <a:pos x="f157" y="f158"/>
                </a:cxn>
                <a:cxn ang="f150">
                  <a:pos x="f157" y="f158"/>
                </a:cxn>
                <a:cxn ang="f151">
                  <a:pos x="f157" y="f158"/>
                </a:cxn>
                <a:cxn ang="f152">
                  <a:pos x="f157" y="f158"/>
                </a:cxn>
              </a:cxnLst>
              <a:rect l="f153" t="f156" r="f154" b="f155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2" y="f14"/>
                  </a:lnTo>
                  <a:lnTo>
                    <a:pt x="f15" y="f16"/>
                  </a:lnTo>
                  <a:lnTo>
                    <a:pt x="f10" y="f17"/>
                  </a:lnTo>
                  <a:lnTo>
                    <a:pt x="f18" y="f16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5" y="f33"/>
                  </a:lnTo>
                  <a:lnTo>
                    <a:pt x="f5" y="f34"/>
                  </a:lnTo>
                  <a:lnTo>
                    <a:pt x="f31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49"/>
                  </a:lnTo>
                  <a:lnTo>
                    <a:pt x="f15" y="f51"/>
                  </a:lnTo>
                  <a:lnTo>
                    <a:pt x="f15" y="f39"/>
                  </a:lnTo>
                  <a:lnTo>
                    <a:pt x="f48" y="f43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52" y="f62"/>
                  </a:lnTo>
                  <a:lnTo>
                    <a:pt x="f63" y="f64"/>
                  </a:lnTo>
                  <a:lnTo>
                    <a:pt x="f10" y="f65"/>
                  </a:lnTo>
                  <a:lnTo>
                    <a:pt x="f66" y="f5"/>
                  </a:lnTo>
                  <a:lnTo>
                    <a:pt x="f67" y="f5"/>
                  </a:lnTo>
                  <a:lnTo>
                    <a:pt x="f68" y="f69"/>
                  </a:lnTo>
                  <a:lnTo>
                    <a:pt x="f70" y="f64"/>
                  </a:lnTo>
                  <a:lnTo>
                    <a:pt x="f71" y="f62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4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71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43"/>
                  </a:lnTo>
                  <a:lnTo>
                    <a:pt x="f89" y="f90"/>
                  </a:lnTo>
                  <a:lnTo>
                    <a:pt x="f91" y="f51"/>
                  </a:lnTo>
                  <a:lnTo>
                    <a:pt x="f91" y="f37"/>
                  </a:lnTo>
                  <a:lnTo>
                    <a:pt x="f88" y="f92"/>
                  </a:lnTo>
                  <a:lnTo>
                    <a:pt x="f93" y="f47"/>
                  </a:lnTo>
                  <a:lnTo>
                    <a:pt x="f71" y="f51"/>
                  </a:lnTo>
                  <a:lnTo>
                    <a:pt x="f94" y="f39"/>
                  </a:lnTo>
                  <a:lnTo>
                    <a:pt x="f95" y="f96"/>
                  </a:lnTo>
                  <a:lnTo>
                    <a:pt x="f97" y="f43"/>
                  </a:lnTo>
                  <a:lnTo>
                    <a:pt x="f98" y="f41"/>
                  </a:lnTo>
                  <a:lnTo>
                    <a:pt x="f99" y="f90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35"/>
                  </a:lnTo>
                  <a:lnTo>
                    <a:pt x="f105" y="f106"/>
                  </a:lnTo>
                  <a:lnTo>
                    <a:pt x="f6" y="f107"/>
                  </a:lnTo>
                  <a:lnTo>
                    <a:pt x="f105" y="f108"/>
                  </a:lnTo>
                  <a:lnTo>
                    <a:pt x="f104" y="f109"/>
                  </a:lnTo>
                  <a:lnTo>
                    <a:pt x="f110" y="f111"/>
                  </a:lnTo>
                  <a:lnTo>
                    <a:pt x="f110" y="f112"/>
                  </a:lnTo>
                  <a:lnTo>
                    <a:pt x="f104" y="f113"/>
                  </a:lnTo>
                  <a:lnTo>
                    <a:pt x="f114" y="f115"/>
                  </a:lnTo>
                  <a:lnTo>
                    <a:pt x="f100" y="f28"/>
                  </a:lnTo>
                  <a:lnTo>
                    <a:pt x="f116" y="f26"/>
                  </a:lnTo>
                  <a:lnTo>
                    <a:pt x="f117" y="f26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4"/>
                  </a:lnTo>
                  <a:lnTo>
                    <a:pt x="f123" y="f16"/>
                  </a:lnTo>
                  <a:lnTo>
                    <a:pt x="f89" y="f17"/>
                  </a:lnTo>
                  <a:lnTo>
                    <a:pt x="f124" y="f125"/>
                  </a:lnTo>
                  <a:lnTo>
                    <a:pt x="f124" y="f126"/>
                  </a:lnTo>
                  <a:lnTo>
                    <a:pt x="f91" y="f127"/>
                  </a:lnTo>
                  <a:lnTo>
                    <a:pt x="f89" y="f11"/>
                  </a:lnTo>
                  <a:lnTo>
                    <a:pt x="f88" y="f9"/>
                  </a:lnTo>
                  <a:lnTo>
                    <a:pt x="f128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B2F79F5-C7B2-4C9A-9B8A-7BCA53F3544C}"/>
              </a:ext>
            </a:extLst>
          </p:cNvPr>
          <p:cNvSpPr txBox="1"/>
          <p:nvPr/>
        </p:nvSpPr>
        <p:spPr>
          <a:xfrm>
            <a:off x="407996" y="6400800"/>
            <a:ext cx="191713" cy="3047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4448" tIns="44448" rIns="44448" bIns="44448" anchor="t" anchorCtr="0" compatLnSpc="1">
            <a:spAutoFit/>
          </a:bodyPr>
          <a:lstStyle/>
          <a:p>
            <a:pPr marL="0" marR="0" lvl="0" indent="0" algn="l" defTabSz="76199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A37DA37-33AE-4924-93A5-5E772503D824}" type="slidenum">
              <a:t>5</a:t>
            </a:fld>
            <a:endParaRPr lang="sl-SI" sz="14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Times New Roman"/>
              <a:cs typeface="Calibri"/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0119FB9-CD68-4D13-B308-FF39174B06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635" y="261207"/>
            <a:ext cx="9306982" cy="640272"/>
          </a:xfrm>
        </p:spPr>
        <p:txBody>
          <a:bodyPr/>
          <a:lstStyle/>
          <a:p>
            <a:pPr lvl="0"/>
            <a:r>
              <a:rPr lang="sl-SI" sz="3000">
                <a:latin typeface="Montserrat SemiBold"/>
              </a:rPr>
              <a:t>Primer</a:t>
            </a:r>
          </a:p>
        </p:txBody>
      </p:sp>
      <p:grpSp>
        <p:nvGrpSpPr>
          <p:cNvPr id="4" name="Grupp 10">
            <a:extLst>
              <a:ext uri="{FF2B5EF4-FFF2-40B4-BE49-F238E27FC236}">
                <a16:creationId xmlns:a16="http://schemas.microsoft.com/office/drawing/2014/main" id="{8365560A-601C-45C6-8300-330CFFCCA744}"/>
              </a:ext>
            </a:extLst>
          </p:cNvPr>
          <p:cNvGrpSpPr/>
          <p:nvPr/>
        </p:nvGrpSpPr>
        <p:grpSpPr>
          <a:xfrm>
            <a:off x="841440" y="2359133"/>
            <a:ext cx="1284347" cy="1768477"/>
            <a:chOff x="841440" y="2359133"/>
            <a:chExt cx="1284347" cy="1768477"/>
          </a:xfrm>
        </p:grpSpPr>
        <p:sp>
          <p:nvSpPr>
            <p:cNvPr id="5" name="Rectangle 34">
              <a:extLst>
                <a:ext uri="{FF2B5EF4-FFF2-40B4-BE49-F238E27FC236}">
                  <a16:creationId xmlns:a16="http://schemas.microsoft.com/office/drawing/2014/main" id="{F807BD6D-873D-4E13-BEA0-84D3A3A60EBB}"/>
                </a:ext>
              </a:extLst>
            </p:cNvPr>
            <p:cNvSpPr txBox="1"/>
            <p:nvPr/>
          </p:nvSpPr>
          <p:spPr>
            <a:xfrm>
              <a:off x="1158846" y="2359133"/>
              <a:ext cx="966941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AK4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A732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AQ84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65</a:t>
              </a:r>
            </a:p>
          </p:txBody>
        </p:sp>
        <p:grpSp>
          <p:nvGrpSpPr>
            <p:cNvPr id="6" name="Grupp 29">
              <a:extLst>
                <a:ext uri="{FF2B5EF4-FFF2-40B4-BE49-F238E27FC236}">
                  <a16:creationId xmlns:a16="http://schemas.microsoft.com/office/drawing/2014/main" id="{FCA90A1E-99B3-4340-9392-F7796E7E6874}"/>
                </a:ext>
              </a:extLst>
            </p:cNvPr>
            <p:cNvGrpSpPr/>
            <p:nvPr/>
          </p:nvGrpSpPr>
          <p:grpSpPr>
            <a:xfrm>
              <a:off x="841440" y="2390387"/>
              <a:ext cx="301486" cy="1389568"/>
              <a:chOff x="841440" y="2390387"/>
              <a:chExt cx="301486" cy="1389568"/>
            </a:xfrm>
          </p:grpSpPr>
          <p:sp>
            <p:nvSpPr>
              <p:cNvPr id="7" name="Freeform 20">
                <a:extLst>
                  <a:ext uri="{FF2B5EF4-FFF2-40B4-BE49-F238E27FC236}">
                    <a16:creationId xmlns:a16="http://schemas.microsoft.com/office/drawing/2014/main" id="{E01CF6E5-C06E-4CDE-B1F0-0F4587037B2E}"/>
                  </a:ext>
                </a:extLst>
              </p:cNvPr>
              <p:cNvSpPr/>
              <p:nvPr/>
            </p:nvSpPr>
            <p:spPr>
              <a:xfrm>
                <a:off x="860505" y="2390387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" name="Freeform 21">
                <a:extLst>
                  <a:ext uri="{FF2B5EF4-FFF2-40B4-BE49-F238E27FC236}">
                    <a16:creationId xmlns:a16="http://schemas.microsoft.com/office/drawing/2014/main" id="{7F934ED1-6BF8-40EA-B349-35679880F601}"/>
                  </a:ext>
                </a:extLst>
              </p:cNvPr>
              <p:cNvSpPr/>
              <p:nvPr/>
            </p:nvSpPr>
            <p:spPr>
              <a:xfrm>
                <a:off x="855741" y="2779702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" name="Freeform 22">
                <a:extLst>
                  <a:ext uri="{FF2B5EF4-FFF2-40B4-BE49-F238E27FC236}">
                    <a16:creationId xmlns:a16="http://schemas.microsoft.com/office/drawing/2014/main" id="{795A13A4-D01E-41DF-A1E9-624FDE547F7B}"/>
                  </a:ext>
                </a:extLst>
              </p:cNvPr>
              <p:cNvSpPr/>
              <p:nvPr/>
            </p:nvSpPr>
            <p:spPr>
              <a:xfrm>
                <a:off x="846204" y="3142006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" name="Freeform 23">
                <a:extLst>
                  <a:ext uri="{FF2B5EF4-FFF2-40B4-BE49-F238E27FC236}">
                    <a16:creationId xmlns:a16="http://schemas.microsoft.com/office/drawing/2014/main" id="{C10B9753-6C1A-4E95-9D1E-D7753A7789EB}"/>
                  </a:ext>
                </a:extLst>
              </p:cNvPr>
              <p:cNvSpPr/>
              <p:nvPr/>
            </p:nvSpPr>
            <p:spPr>
              <a:xfrm>
                <a:off x="841440" y="3489441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11" name="Grupp 10">
            <a:extLst>
              <a:ext uri="{FF2B5EF4-FFF2-40B4-BE49-F238E27FC236}">
                <a16:creationId xmlns:a16="http://schemas.microsoft.com/office/drawing/2014/main" id="{EB0552F6-1EBF-4135-9723-D1DE6F96DC72}"/>
              </a:ext>
            </a:extLst>
          </p:cNvPr>
          <p:cNvGrpSpPr/>
          <p:nvPr/>
        </p:nvGrpSpPr>
        <p:grpSpPr>
          <a:xfrm>
            <a:off x="7573746" y="2359133"/>
            <a:ext cx="1219891" cy="1768477"/>
            <a:chOff x="7573746" y="2359133"/>
            <a:chExt cx="1219891" cy="1768477"/>
          </a:xfrm>
        </p:grpSpPr>
        <p:sp>
          <p:nvSpPr>
            <p:cNvPr id="12" name="Rectangle 34">
              <a:extLst>
                <a:ext uri="{FF2B5EF4-FFF2-40B4-BE49-F238E27FC236}">
                  <a16:creationId xmlns:a16="http://schemas.microsoft.com/office/drawing/2014/main" id="{9DC34F2E-8E27-4F2F-ABF7-B155867CB5AA}"/>
                </a:ext>
              </a:extLst>
            </p:cNvPr>
            <p:cNvSpPr txBox="1"/>
            <p:nvPr/>
          </p:nvSpPr>
          <p:spPr>
            <a:xfrm>
              <a:off x="7891143" y="2359133"/>
              <a:ext cx="902494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AJ42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AK65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Q43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Q4</a:t>
              </a:r>
            </a:p>
          </p:txBody>
        </p:sp>
        <p:grpSp>
          <p:nvGrpSpPr>
            <p:cNvPr id="13" name="Grupp 29">
              <a:extLst>
                <a:ext uri="{FF2B5EF4-FFF2-40B4-BE49-F238E27FC236}">
                  <a16:creationId xmlns:a16="http://schemas.microsoft.com/office/drawing/2014/main" id="{8D1752CA-44D5-4B96-A652-55B1D352AA2E}"/>
                </a:ext>
              </a:extLst>
            </p:cNvPr>
            <p:cNvGrpSpPr/>
            <p:nvPr/>
          </p:nvGrpSpPr>
          <p:grpSpPr>
            <a:xfrm>
              <a:off x="7573746" y="2390387"/>
              <a:ext cx="301486" cy="1389568"/>
              <a:chOff x="7573746" y="2390387"/>
              <a:chExt cx="301486" cy="1389568"/>
            </a:xfrm>
          </p:grpSpPr>
          <p:sp>
            <p:nvSpPr>
              <p:cNvPr id="14" name="Freeform 20">
                <a:extLst>
                  <a:ext uri="{FF2B5EF4-FFF2-40B4-BE49-F238E27FC236}">
                    <a16:creationId xmlns:a16="http://schemas.microsoft.com/office/drawing/2014/main" id="{BD1EFCBB-4ED0-4FA0-9D84-8623B6ED44CA}"/>
                  </a:ext>
                </a:extLst>
              </p:cNvPr>
              <p:cNvSpPr/>
              <p:nvPr/>
            </p:nvSpPr>
            <p:spPr>
              <a:xfrm>
                <a:off x="7592802" y="2390387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5" name="Freeform 21">
                <a:extLst>
                  <a:ext uri="{FF2B5EF4-FFF2-40B4-BE49-F238E27FC236}">
                    <a16:creationId xmlns:a16="http://schemas.microsoft.com/office/drawing/2014/main" id="{2F805825-92C5-49E0-884B-ED840834CAE6}"/>
                  </a:ext>
                </a:extLst>
              </p:cNvPr>
              <p:cNvSpPr/>
              <p:nvPr/>
            </p:nvSpPr>
            <p:spPr>
              <a:xfrm>
                <a:off x="7588038" y="2779702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6" name="Freeform 22">
                <a:extLst>
                  <a:ext uri="{FF2B5EF4-FFF2-40B4-BE49-F238E27FC236}">
                    <a16:creationId xmlns:a16="http://schemas.microsoft.com/office/drawing/2014/main" id="{B5C4EC53-C1A1-455B-A614-3699FF227DF3}"/>
                  </a:ext>
                </a:extLst>
              </p:cNvPr>
              <p:cNvSpPr/>
              <p:nvPr/>
            </p:nvSpPr>
            <p:spPr>
              <a:xfrm>
                <a:off x="7578510" y="3142006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7" name="Freeform 23">
                <a:extLst>
                  <a:ext uri="{FF2B5EF4-FFF2-40B4-BE49-F238E27FC236}">
                    <a16:creationId xmlns:a16="http://schemas.microsoft.com/office/drawing/2014/main" id="{7FE84C00-46F2-4541-86F8-2174A36D18D0}"/>
                  </a:ext>
                </a:extLst>
              </p:cNvPr>
              <p:cNvSpPr/>
              <p:nvPr/>
            </p:nvSpPr>
            <p:spPr>
              <a:xfrm>
                <a:off x="7573746" y="3489441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18" name="textruta 49">
            <a:extLst>
              <a:ext uri="{FF2B5EF4-FFF2-40B4-BE49-F238E27FC236}">
                <a16:creationId xmlns:a16="http://schemas.microsoft.com/office/drawing/2014/main" id="{69676E34-4966-45AE-8D2F-BB006F69CDF1}"/>
              </a:ext>
            </a:extLst>
          </p:cNvPr>
          <p:cNvSpPr txBox="1"/>
          <p:nvPr/>
        </p:nvSpPr>
        <p:spPr>
          <a:xfrm>
            <a:off x="811566" y="5063746"/>
            <a:ext cx="1220842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4 ali 5 kart 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v srcu</a:t>
            </a:r>
          </a:p>
        </p:txBody>
      </p:sp>
      <p:grpSp>
        <p:nvGrpSpPr>
          <p:cNvPr id="19" name="Grupp 10">
            <a:extLst>
              <a:ext uri="{FF2B5EF4-FFF2-40B4-BE49-F238E27FC236}">
                <a16:creationId xmlns:a16="http://schemas.microsoft.com/office/drawing/2014/main" id="{944453BC-55B0-4285-8D68-388F9D036FCB}"/>
              </a:ext>
            </a:extLst>
          </p:cNvPr>
          <p:cNvGrpSpPr/>
          <p:nvPr/>
        </p:nvGrpSpPr>
        <p:grpSpPr>
          <a:xfrm>
            <a:off x="2963634" y="2359133"/>
            <a:ext cx="1431977" cy="1768477"/>
            <a:chOff x="2963634" y="2359133"/>
            <a:chExt cx="1431977" cy="1768477"/>
          </a:xfrm>
        </p:grpSpPr>
        <p:sp>
          <p:nvSpPr>
            <p:cNvPr id="20" name="Rectangle 34">
              <a:extLst>
                <a:ext uri="{FF2B5EF4-FFF2-40B4-BE49-F238E27FC236}">
                  <a16:creationId xmlns:a16="http://schemas.microsoft.com/office/drawing/2014/main" id="{7BF6FA01-EFE7-4C02-B111-7AF88CD3C0B0}"/>
                </a:ext>
              </a:extLst>
            </p:cNvPr>
            <p:cNvSpPr txBox="1"/>
            <p:nvPr/>
          </p:nvSpPr>
          <p:spPr>
            <a:xfrm>
              <a:off x="3281031" y="2359133"/>
              <a:ext cx="1114580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AQ3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KQ2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95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AJT92</a:t>
              </a:r>
            </a:p>
          </p:txBody>
        </p:sp>
        <p:grpSp>
          <p:nvGrpSpPr>
            <p:cNvPr id="21" name="Grupp 29">
              <a:extLst>
                <a:ext uri="{FF2B5EF4-FFF2-40B4-BE49-F238E27FC236}">
                  <a16:creationId xmlns:a16="http://schemas.microsoft.com/office/drawing/2014/main" id="{B718DBB0-8E21-4EB0-B4FE-4C9FC5BCCC64}"/>
                </a:ext>
              </a:extLst>
            </p:cNvPr>
            <p:cNvGrpSpPr/>
            <p:nvPr/>
          </p:nvGrpSpPr>
          <p:grpSpPr>
            <a:xfrm>
              <a:off x="2963634" y="2390387"/>
              <a:ext cx="301486" cy="1389568"/>
              <a:chOff x="2963634" y="2390387"/>
              <a:chExt cx="301486" cy="1389568"/>
            </a:xfrm>
          </p:grpSpPr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D49DE4B7-491D-4F52-8E35-9AA6674B8217}"/>
                  </a:ext>
                </a:extLst>
              </p:cNvPr>
              <p:cNvSpPr/>
              <p:nvPr/>
            </p:nvSpPr>
            <p:spPr>
              <a:xfrm>
                <a:off x="2982690" y="2390387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41C34881-0EB7-450C-9FFB-927A5E3FF383}"/>
                  </a:ext>
                </a:extLst>
              </p:cNvPr>
              <p:cNvSpPr/>
              <p:nvPr/>
            </p:nvSpPr>
            <p:spPr>
              <a:xfrm>
                <a:off x="2977926" y="2779702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4" name="Freeform 22">
                <a:extLst>
                  <a:ext uri="{FF2B5EF4-FFF2-40B4-BE49-F238E27FC236}">
                    <a16:creationId xmlns:a16="http://schemas.microsoft.com/office/drawing/2014/main" id="{A85FDA2E-36A7-4AB0-81D9-78C5F0BCF1F9}"/>
                  </a:ext>
                </a:extLst>
              </p:cNvPr>
              <p:cNvSpPr/>
              <p:nvPr/>
            </p:nvSpPr>
            <p:spPr>
              <a:xfrm>
                <a:off x="2968398" y="3142006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5" name="Freeform 23">
                <a:extLst>
                  <a:ext uri="{FF2B5EF4-FFF2-40B4-BE49-F238E27FC236}">
                    <a16:creationId xmlns:a16="http://schemas.microsoft.com/office/drawing/2014/main" id="{7C1DA793-9848-4B27-94AA-4AAB18DF217D}"/>
                  </a:ext>
                </a:extLst>
              </p:cNvPr>
              <p:cNvSpPr/>
              <p:nvPr/>
            </p:nvSpPr>
            <p:spPr>
              <a:xfrm>
                <a:off x="2963634" y="3489441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26" name="textruta 74">
            <a:extLst>
              <a:ext uri="{FF2B5EF4-FFF2-40B4-BE49-F238E27FC236}">
                <a16:creationId xmlns:a16="http://schemas.microsoft.com/office/drawing/2014/main" id="{139E5D9E-80DB-4C92-A402-BF9D35643209}"/>
              </a:ext>
            </a:extLst>
          </p:cNvPr>
          <p:cNvSpPr txBox="1"/>
          <p:nvPr/>
        </p:nvSpPr>
        <p:spPr>
          <a:xfrm>
            <a:off x="7228844" y="4870889"/>
            <a:ext cx="195181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pl-PL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S 4 kartami v srcu</a:t>
            </a:r>
          </a:p>
          <a:p>
            <a:pPr marL="0" marR="0" lvl="0" indent="0" algn="ctr" defTabSz="914400" rtl="0" fontAlgn="auto" hangingPunc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pl-PL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in 4 kartami v piku</a:t>
            </a:r>
          </a:p>
          <a:p>
            <a:pPr marL="0" marR="0" lvl="0" indent="0" algn="ctr" defTabSz="914400" rtl="0" fontAlgn="auto" hangingPunc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 napovemo 2</a:t>
            </a:r>
            <a:r>
              <a:rPr lang="pl-PL" sz="2100" b="0" i="0" u="none" strike="noStrike" kern="0" cap="none" spc="0" baseline="0">
                <a:solidFill>
                  <a:srgbClr val="C00000"/>
                </a:solidFill>
                <a:uFillTx/>
                <a:latin typeface="Symbol"/>
                <a:ea typeface="Symbol"/>
                <a:cs typeface="Symbol"/>
              </a:rPr>
              <a:t>©</a:t>
            </a:r>
            <a:r>
              <a:rPr lang="pl-PL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  <p:grpSp>
        <p:nvGrpSpPr>
          <p:cNvPr id="27" name="Grupp 10">
            <a:extLst>
              <a:ext uri="{FF2B5EF4-FFF2-40B4-BE49-F238E27FC236}">
                <a16:creationId xmlns:a16="http://schemas.microsoft.com/office/drawing/2014/main" id="{798F1EFC-166F-49B1-8E95-DCF0227A3A31}"/>
              </a:ext>
            </a:extLst>
          </p:cNvPr>
          <p:cNvGrpSpPr/>
          <p:nvPr/>
        </p:nvGrpSpPr>
        <p:grpSpPr>
          <a:xfrm>
            <a:off x="5028550" y="2293827"/>
            <a:ext cx="1432124" cy="1768477"/>
            <a:chOff x="5028550" y="2293827"/>
            <a:chExt cx="1432124" cy="1768477"/>
          </a:xfrm>
        </p:grpSpPr>
        <p:sp>
          <p:nvSpPr>
            <p:cNvPr id="28" name="Rectangle 34">
              <a:extLst>
                <a:ext uri="{FF2B5EF4-FFF2-40B4-BE49-F238E27FC236}">
                  <a16:creationId xmlns:a16="http://schemas.microsoft.com/office/drawing/2014/main" id="{C6C8757C-FC97-4A54-9A6E-17E4D360B971}"/>
                </a:ext>
              </a:extLst>
            </p:cNvPr>
            <p:cNvSpPr txBox="1"/>
            <p:nvPr/>
          </p:nvSpPr>
          <p:spPr>
            <a:xfrm>
              <a:off x="5345948" y="2293827"/>
              <a:ext cx="1114726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AKJT9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Q76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QJ7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K5</a:t>
              </a:r>
            </a:p>
          </p:txBody>
        </p:sp>
        <p:grpSp>
          <p:nvGrpSpPr>
            <p:cNvPr id="29" name="Grupp 29">
              <a:extLst>
                <a:ext uri="{FF2B5EF4-FFF2-40B4-BE49-F238E27FC236}">
                  <a16:creationId xmlns:a16="http://schemas.microsoft.com/office/drawing/2014/main" id="{2F5790F0-B07F-4CA3-B847-8DCE23CF2E6F}"/>
                </a:ext>
              </a:extLst>
            </p:cNvPr>
            <p:cNvGrpSpPr/>
            <p:nvPr/>
          </p:nvGrpSpPr>
          <p:grpSpPr>
            <a:xfrm>
              <a:off x="5028550" y="2325072"/>
              <a:ext cx="301486" cy="1389568"/>
              <a:chOff x="5028550" y="2325072"/>
              <a:chExt cx="301486" cy="1389568"/>
            </a:xfrm>
          </p:grpSpPr>
          <p:sp>
            <p:nvSpPr>
              <p:cNvPr id="30" name="Freeform 20">
                <a:extLst>
                  <a:ext uri="{FF2B5EF4-FFF2-40B4-BE49-F238E27FC236}">
                    <a16:creationId xmlns:a16="http://schemas.microsoft.com/office/drawing/2014/main" id="{68BF7600-4409-4F19-A216-2441AEECC416}"/>
                  </a:ext>
                </a:extLst>
              </p:cNvPr>
              <p:cNvSpPr/>
              <p:nvPr/>
            </p:nvSpPr>
            <p:spPr>
              <a:xfrm>
                <a:off x="5047606" y="2325072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1" name="Freeform 21">
                <a:extLst>
                  <a:ext uri="{FF2B5EF4-FFF2-40B4-BE49-F238E27FC236}">
                    <a16:creationId xmlns:a16="http://schemas.microsoft.com/office/drawing/2014/main" id="{D0500F3D-781B-471E-8C12-1CC74E3E3EB3}"/>
                  </a:ext>
                </a:extLst>
              </p:cNvPr>
              <p:cNvSpPr/>
              <p:nvPr/>
            </p:nvSpPr>
            <p:spPr>
              <a:xfrm>
                <a:off x="5042842" y="2714387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2" name="Freeform 22">
                <a:extLst>
                  <a:ext uri="{FF2B5EF4-FFF2-40B4-BE49-F238E27FC236}">
                    <a16:creationId xmlns:a16="http://schemas.microsoft.com/office/drawing/2014/main" id="{5E02E371-5EB7-4509-A6F0-B005A1999E57}"/>
                  </a:ext>
                </a:extLst>
              </p:cNvPr>
              <p:cNvSpPr/>
              <p:nvPr/>
            </p:nvSpPr>
            <p:spPr>
              <a:xfrm>
                <a:off x="5033314" y="3076690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:a16="http://schemas.microsoft.com/office/drawing/2014/main" id="{0A5758B6-72E3-4F54-959A-FC3CDFD751A8}"/>
                  </a:ext>
                </a:extLst>
              </p:cNvPr>
              <p:cNvSpPr/>
              <p:nvPr/>
            </p:nvSpPr>
            <p:spPr>
              <a:xfrm>
                <a:off x="5028550" y="3424126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34" name="textruta 89">
            <a:extLst>
              <a:ext uri="{FF2B5EF4-FFF2-40B4-BE49-F238E27FC236}">
                <a16:creationId xmlns:a16="http://schemas.microsoft.com/office/drawing/2014/main" id="{562941D6-F35F-4EC6-9D93-7D6D1CD8FED7}"/>
              </a:ext>
            </a:extLst>
          </p:cNvPr>
          <p:cNvSpPr txBox="1"/>
          <p:nvPr/>
        </p:nvSpPr>
        <p:spPr>
          <a:xfrm>
            <a:off x="3057945" y="4924053"/>
            <a:ext cx="1208022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Nimamo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štirih kart v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majorju</a:t>
            </a:r>
          </a:p>
        </p:txBody>
      </p:sp>
      <p:sp>
        <p:nvSpPr>
          <p:cNvPr id="35" name="textruta 77">
            <a:extLst>
              <a:ext uri="{FF2B5EF4-FFF2-40B4-BE49-F238E27FC236}">
                <a16:creationId xmlns:a16="http://schemas.microsoft.com/office/drawing/2014/main" id="{229CB78F-5B65-4CC7-AEBE-F6F943A60DF5}"/>
              </a:ext>
            </a:extLst>
          </p:cNvPr>
          <p:cNvSpPr txBox="1"/>
          <p:nvPr/>
        </p:nvSpPr>
        <p:spPr>
          <a:xfrm>
            <a:off x="3999832" y="1756425"/>
            <a:ext cx="1999235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Kaj licitiramo?</a:t>
            </a:r>
          </a:p>
        </p:txBody>
      </p:sp>
      <p:grpSp>
        <p:nvGrpSpPr>
          <p:cNvPr id="36" name="Grupp 2">
            <a:extLst>
              <a:ext uri="{FF2B5EF4-FFF2-40B4-BE49-F238E27FC236}">
                <a16:creationId xmlns:a16="http://schemas.microsoft.com/office/drawing/2014/main" id="{F4706574-7C2D-4325-AAB6-B81FA3E8A3B0}"/>
              </a:ext>
            </a:extLst>
          </p:cNvPr>
          <p:cNvGrpSpPr/>
          <p:nvPr/>
        </p:nvGrpSpPr>
        <p:grpSpPr>
          <a:xfrm>
            <a:off x="2385614" y="1188912"/>
            <a:ext cx="2459919" cy="499929"/>
            <a:chOff x="2385614" y="1188912"/>
            <a:chExt cx="2459919" cy="499929"/>
          </a:xfrm>
        </p:grpSpPr>
        <p:sp>
          <p:nvSpPr>
            <p:cNvPr id="37" name="textruta 47">
              <a:extLst>
                <a:ext uri="{FF2B5EF4-FFF2-40B4-BE49-F238E27FC236}">
                  <a16:creationId xmlns:a16="http://schemas.microsoft.com/office/drawing/2014/main" id="{DEC7E1BD-D59E-4C73-803E-EE4C72D93D62}"/>
                </a:ext>
              </a:extLst>
            </p:cNvPr>
            <p:cNvSpPr/>
            <p:nvPr/>
          </p:nvSpPr>
          <p:spPr>
            <a:xfrm>
              <a:off x="2385614" y="1188912"/>
              <a:ext cx="1531775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531775"/>
                <a:gd name="f8" fmla="+- 0 0 -90"/>
                <a:gd name="f9" fmla="+- 0 0 -180"/>
                <a:gd name="f10" fmla="+- 0 0 -270"/>
                <a:gd name="f11" fmla="+- 0 0 -360"/>
                <a:gd name="f12" fmla="abs f3"/>
                <a:gd name="f13" fmla="abs f4"/>
                <a:gd name="f14" fmla="abs f5"/>
                <a:gd name="f15" fmla="*/ f3 1 1531775"/>
                <a:gd name="f16" fmla="val f6"/>
                <a:gd name="f17" fmla="+- f6 0 f6"/>
                <a:gd name="f18" fmla="+- f7 0 f6"/>
                <a:gd name="f19" fmla="*/ f8 f0 1"/>
                <a:gd name="f20" fmla="*/ f9 f0 1"/>
                <a:gd name="f21" fmla="*/ f10 f0 1"/>
                <a:gd name="f22" fmla="*/ f11 f0 1"/>
                <a:gd name="f23" fmla="?: f12 f3 1"/>
                <a:gd name="f24" fmla="?: f13 f4 1"/>
                <a:gd name="f25" fmla="?: f14 f5 1"/>
                <a:gd name="f26" fmla="*/ f18 1 1531775"/>
                <a:gd name="f27" fmla="*/ f17 1 0"/>
                <a:gd name="f28" fmla="*/ f19 1 f2"/>
                <a:gd name="f29" fmla="*/ f20 1 f2"/>
                <a:gd name="f30" fmla="*/ f21 1 f2"/>
                <a:gd name="f31" fmla="*/ f22 1 f2"/>
                <a:gd name="f32" fmla="*/ f23 1 1531775"/>
                <a:gd name="f33" fmla="*/ f24 1 21600"/>
                <a:gd name="f34" fmla="*/ 21600 f24 1"/>
                <a:gd name="f35" fmla="*/ 765888 1 f26"/>
                <a:gd name="f36" fmla="*/ 1 1 f27"/>
                <a:gd name="f37" fmla="*/ 0 1 f26"/>
                <a:gd name="f38" fmla="*/ 1531775 1 f26"/>
                <a:gd name="f39" fmla="*/ 0 1 f27"/>
                <a:gd name="f40" fmla="+- f28 0 f1"/>
                <a:gd name="f41" fmla="+- f29 0 f1"/>
                <a:gd name="f42" fmla="+- f30 0 f1"/>
                <a:gd name="f43" fmla="+- f31 0 f1"/>
                <a:gd name="f44" fmla="min f33 f32"/>
                <a:gd name="f45" fmla="*/ f34 1 f25"/>
                <a:gd name="f46" fmla="*/ f37 f15 1"/>
                <a:gd name="f47" fmla="*/ f38 f15 1"/>
                <a:gd name="f48" fmla="*/ f35 f15 1"/>
                <a:gd name="f49" fmla="val f45"/>
                <a:gd name="f50" fmla="*/ f6 f44 1"/>
                <a:gd name="f51" fmla="+- f49 0 f16"/>
                <a:gd name="f52" fmla="*/ f51 1 0"/>
                <a:gd name="f53" fmla="*/ f36 f52 1"/>
                <a:gd name="f54" fmla="*/ f39 f52 1"/>
                <a:gd name="f55" fmla="*/ f54 f44 1"/>
                <a:gd name="f56" fmla="*/ f53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">
                  <a:pos x="f48" y="f56"/>
                </a:cxn>
                <a:cxn ang="f41">
                  <a:pos x="f48" y="f56"/>
                </a:cxn>
                <a:cxn ang="f42">
                  <a:pos x="f48" y="f56"/>
                </a:cxn>
                <a:cxn ang="f43">
                  <a:pos x="f48" y="f56"/>
                </a:cxn>
              </a:cxnLst>
              <a:rect l="f46" t="f55" r="f47" b="f56"/>
              <a:pathLst>
                <a:path w="1531775">
                  <a:moveTo>
                    <a:pt x="f6" y="f50"/>
                  </a:moveTo>
                  <a:lnTo>
                    <a:pt x="f7" y="f50"/>
                  </a:lnTo>
                  <a:lnTo>
                    <a:pt x="f7" y="f50"/>
                  </a:lnTo>
                  <a:lnTo>
                    <a:pt x="f6" y="f50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2000" b="0" i="0" u="none" strike="noStrike" kern="0" cap="none" spc="0" baseline="0">
                  <a:solidFill>
                    <a:srgbClr val="2E75B6"/>
                  </a:solidFill>
                  <a:uFillTx/>
                  <a:latin typeface="Montserrat Bold"/>
                  <a:ea typeface="Montserrat Bold"/>
                  <a:cs typeface="Montserrat Bold"/>
                </a:rPr>
                <a:t>Odpremo</a:t>
              </a:r>
            </a:p>
          </p:txBody>
        </p:sp>
        <p:grpSp>
          <p:nvGrpSpPr>
            <p:cNvPr id="38" name="Rektangel med rundade hörn 44">
              <a:extLst>
                <a:ext uri="{FF2B5EF4-FFF2-40B4-BE49-F238E27FC236}">
                  <a16:creationId xmlns:a16="http://schemas.microsoft.com/office/drawing/2014/main" id="{C05EE10A-AA83-4EA9-84A2-643B579F2158}"/>
                </a:ext>
              </a:extLst>
            </p:cNvPr>
            <p:cNvGrpSpPr/>
            <p:nvPr/>
          </p:nvGrpSpPr>
          <p:grpSpPr>
            <a:xfrm>
              <a:off x="3924897" y="1238463"/>
              <a:ext cx="920636" cy="450378"/>
              <a:chOff x="3924897" y="1238463"/>
              <a:chExt cx="920636" cy="450378"/>
            </a:xfrm>
          </p:grpSpPr>
          <p:sp>
            <p:nvSpPr>
              <p:cNvPr id="39" name="Rounded Rectangle">
                <a:extLst>
                  <a:ext uri="{FF2B5EF4-FFF2-40B4-BE49-F238E27FC236}">
                    <a16:creationId xmlns:a16="http://schemas.microsoft.com/office/drawing/2014/main" id="{14675792-7D84-4561-98FC-BCCC6FAA0B8C}"/>
                  </a:ext>
                </a:extLst>
              </p:cNvPr>
              <p:cNvSpPr/>
              <p:nvPr/>
            </p:nvSpPr>
            <p:spPr>
              <a:xfrm>
                <a:off x="3924897" y="1238463"/>
                <a:ext cx="920636" cy="450378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A6A6A6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0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40" name="1NT">
                <a:extLst>
                  <a:ext uri="{FF2B5EF4-FFF2-40B4-BE49-F238E27FC236}">
                    <a16:creationId xmlns:a16="http://schemas.microsoft.com/office/drawing/2014/main" id="{CAD1FE72-D962-4C03-85EB-B92E97F96701}"/>
                  </a:ext>
                </a:extLst>
              </p:cNvPr>
              <p:cNvSpPr/>
              <p:nvPr/>
            </p:nvSpPr>
            <p:spPr>
              <a:xfrm>
                <a:off x="4011646" y="1476792"/>
                <a:ext cx="804278" cy="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804280"/>
                  <a:gd name="f7" fmla="val 1"/>
                  <a:gd name="f8" fmla="+- 0 0 -90"/>
                  <a:gd name="f9" fmla="+- 0 0 -180"/>
                  <a:gd name="f10" fmla="+- 0 0 -270"/>
                  <a:gd name="f11" fmla="+- 0 0 -360"/>
                  <a:gd name="f12" fmla="*/ f3 1 804280"/>
                  <a:gd name="f13" fmla="*/ f4 1 1"/>
                  <a:gd name="f14" fmla="+- f7 0 f5"/>
                  <a:gd name="f15" fmla="+- f6 0 f5"/>
                  <a:gd name="f16" fmla="*/ f8 f0 1"/>
                  <a:gd name="f17" fmla="*/ f9 f0 1"/>
                  <a:gd name="f18" fmla="*/ f10 f0 1"/>
                  <a:gd name="f19" fmla="*/ f11 f0 1"/>
                  <a:gd name="f20" fmla="*/ f15 1 804280"/>
                  <a:gd name="f21" fmla="*/ 1 1 f14"/>
                  <a:gd name="f22" fmla="*/ 0 1 f14"/>
                  <a:gd name="f23" fmla="*/ f16 1 f2"/>
                  <a:gd name="f24" fmla="*/ f17 1 f2"/>
                  <a:gd name="f25" fmla="*/ f18 1 f2"/>
                  <a:gd name="f26" fmla="*/ f19 1 f2"/>
                  <a:gd name="f27" fmla="*/ 402140 1 f20"/>
                  <a:gd name="f28" fmla="*/ 0 1 f20"/>
                  <a:gd name="f29" fmla="*/ 804280 1 f20"/>
                  <a:gd name="f30" fmla="*/ f21 f13 1"/>
                  <a:gd name="f31" fmla="*/ f22 f13 1"/>
                  <a:gd name="f32" fmla="+- f23 0 f1"/>
                  <a:gd name="f33" fmla="+- f24 0 f1"/>
                  <a:gd name="f34" fmla="+- f25 0 f1"/>
                  <a:gd name="f35" fmla="+- f26 0 f1"/>
                  <a:gd name="f36" fmla="*/ f28 f12 1"/>
                  <a:gd name="f37" fmla="*/ f29 f12 1"/>
                  <a:gd name="f38" fmla="*/ f27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">
                    <a:pos x="f38" y="f30"/>
                  </a:cxn>
                  <a:cxn ang="f33">
                    <a:pos x="f38" y="f30"/>
                  </a:cxn>
                  <a:cxn ang="f34">
                    <a:pos x="f38" y="f30"/>
                  </a:cxn>
                  <a:cxn ang="f35">
                    <a:pos x="f38" y="f30"/>
                  </a:cxn>
                </a:cxnLst>
                <a:rect l="f36" t="f31" r="f37" b="f30"/>
                <a:pathLst>
                  <a:path w="804280" h="1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5"/>
                    </a:lnTo>
                    <a:lnTo>
                      <a:pt x="f5" y="f5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square" lIns="45720" tIns="45720" rIns="45720" bIns="45720" anchor="ctr" anchorCtr="1" compatLnSpc="1">
                <a:sp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1NT</a:t>
                </a:r>
              </a:p>
            </p:txBody>
          </p:sp>
        </p:grpSp>
      </p:grpSp>
      <p:grpSp>
        <p:nvGrpSpPr>
          <p:cNvPr id="41" name="Grupp 5">
            <a:extLst>
              <a:ext uri="{FF2B5EF4-FFF2-40B4-BE49-F238E27FC236}">
                <a16:creationId xmlns:a16="http://schemas.microsoft.com/office/drawing/2014/main" id="{57E55196-66A0-47D2-B5B4-C11CBFACF2B9}"/>
              </a:ext>
            </a:extLst>
          </p:cNvPr>
          <p:cNvGrpSpPr/>
          <p:nvPr/>
        </p:nvGrpSpPr>
        <p:grpSpPr>
          <a:xfrm>
            <a:off x="5041873" y="1145066"/>
            <a:ext cx="3163385" cy="423028"/>
            <a:chOff x="5041873" y="1145066"/>
            <a:chExt cx="3163385" cy="423028"/>
          </a:xfrm>
        </p:grpSpPr>
        <p:sp>
          <p:nvSpPr>
            <p:cNvPr id="42" name="textruta 76">
              <a:extLst>
                <a:ext uri="{FF2B5EF4-FFF2-40B4-BE49-F238E27FC236}">
                  <a16:creationId xmlns:a16="http://schemas.microsoft.com/office/drawing/2014/main" id="{B138EB28-8CE5-485C-86C4-6CC319686BBA}"/>
                </a:ext>
              </a:extLst>
            </p:cNvPr>
            <p:cNvSpPr/>
            <p:nvPr/>
          </p:nvSpPr>
          <p:spPr>
            <a:xfrm>
              <a:off x="5041873" y="1171602"/>
              <a:ext cx="2321314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21318"/>
                <a:gd name="f7" fmla="val 1"/>
                <a:gd name="f8" fmla="+- 0 0 -90"/>
                <a:gd name="f9" fmla="+- 0 0 -180"/>
                <a:gd name="f10" fmla="+- 0 0 -270"/>
                <a:gd name="f11" fmla="+- 0 0 -360"/>
                <a:gd name="f12" fmla="*/ f3 1 2321318"/>
                <a:gd name="f13" fmla="*/ f4 1 1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2321318"/>
                <a:gd name="f21" fmla="*/ 1 1 f14"/>
                <a:gd name="f22" fmla="*/ 0 1 f14"/>
                <a:gd name="f23" fmla="*/ f16 1 f2"/>
                <a:gd name="f24" fmla="*/ f17 1 f2"/>
                <a:gd name="f25" fmla="*/ f18 1 f2"/>
                <a:gd name="f26" fmla="*/ f19 1 f2"/>
                <a:gd name="f27" fmla="*/ 1160659 1 f20"/>
                <a:gd name="f28" fmla="*/ 0 1 f20"/>
                <a:gd name="f29" fmla="*/ 2321318 1 f20"/>
                <a:gd name="f30" fmla="*/ f21 f13 1"/>
                <a:gd name="f31" fmla="*/ f22 f13 1"/>
                <a:gd name="f32" fmla="+- f23 0 f1"/>
                <a:gd name="f33" fmla="+- f24 0 f1"/>
                <a:gd name="f34" fmla="+- f25 0 f1"/>
                <a:gd name="f35" fmla="+- f26 0 f1"/>
                <a:gd name="f36" fmla="*/ f28 f12 1"/>
                <a:gd name="f37" fmla="*/ f29 f12 1"/>
                <a:gd name="f38" fmla="*/ f2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8" y="f30"/>
                </a:cxn>
                <a:cxn ang="f33">
                  <a:pos x="f38" y="f30"/>
                </a:cxn>
                <a:cxn ang="f34">
                  <a:pos x="f38" y="f30"/>
                </a:cxn>
                <a:cxn ang="f35">
                  <a:pos x="f38" y="f30"/>
                </a:cxn>
              </a:cxnLst>
              <a:rect l="f36" t="f31" r="f37" b="f30"/>
              <a:pathLst>
                <a:path w="2321318" h="1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2000" b="0" i="0" u="none" strike="noStrike" kern="0" cap="none" spc="0" baseline="0">
                  <a:solidFill>
                    <a:srgbClr val="2E75B6"/>
                  </a:solidFill>
                  <a:uFillTx/>
                  <a:latin typeface="Montserrat Bold"/>
                  <a:ea typeface="Montserrat Bold"/>
                  <a:cs typeface="Montserrat Bold"/>
                </a:rPr>
                <a:t>Partner napove</a:t>
              </a:r>
            </a:p>
          </p:txBody>
        </p:sp>
        <p:grpSp>
          <p:nvGrpSpPr>
            <p:cNvPr id="43" name="Grupp 58">
              <a:extLst>
                <a:ext uri="{FF2B5EF4-FFF2-40B4-BE49-F238E27FC236}">
                  <a16:creationId xmlns:a16="http://schemas.microsoft.com/office/drawing/2014/main" id="{36101482-6673-4ABA-B1F8-E00ADD503D32}"/>
                </a:ext>
              </a:extLst>
            </p:cNvPr>
            <p:cNvGrpSpPr/>
            <p:nvPr/>
          </p:nvGrpSpPr>
          <p:grpSpPr>
            <a:xfrm>
              <a:off x="7432837" y="1145066"/>
              <a:ext cx="772421" cy="423028"/>
              <a:chOff x="7432837" y="1145066"/>
              <a:chExt cx="772421" cy="423028"/>
            </a:xfrm>
          </p:grpSpPr>
          <p:grpSp>
            <p:nvGrpSpPr>
              <p:cNvPr id="44" name="Rektangel med rundade hörn 46">
                <a:extLst>
                  <a:ext uri="{FF2B5EF4-FFF2-40B4-BE49-F238E27FC236}">
                    <a16:creationId xmlns:a16="http://schemas.microsoft.com/office/drawing/2014/main" id="{CEAADAAD-2080-41D9-9524-77A2A58220CA}"/>
                  </a:ext>
                </a:extLst>
              </p:cNvPr>
              <p:cNvGrpSpPr/>
              <p:nvPr/>
            </p:nvGrpSpPr>
            <p:grpSpPr>
              <a:xfrm>
                <a:off x="7432837" y="1145066"/>
                <a:ext cx="772421" cy="423028"/>
                <a:chOff x="7432837" y="1145066"/>
                <a:chExt cx="772421" cy="423028"/>
              </a:xfrm>
            </p:grpSpPr>
            <p:sp>
              <p:nvSpPr>
                <p:cNvPr id="45" name="Rounded Rectangle">
                  <a:extLst>
                    <a:ext uri="{FF2B5EF4-FFF2-40B4-BE49-F238E27FC236}">
                      <a16:creationId xmlns:a16="http://schemas.microsoft.com/office/drawing/2014/main" id="{F0BCCDB2-9E94-4001-936D-77DA087A3062}"/>
                    </a:ext>
                  </a:extLst>
                </p:cNvPr>
                <p:cNvSpPr/>
                <p:nvPr/>
              </p:nvSpPr>
              <p:spPr>
                <a:xfrm>
                  <a:off x="7432837" y="1145066"/>
                  <a:ext cx="772421" cy="423028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03A6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3400" b="0" i="0" u="none" strike="noStrike" kern="0" cap="none" spc="0" baseline="0">
                      <a:solidFill>
                        <a:srgbClr val="03A6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46" name="2">
                  <a:extLst>
                    <a:ext uri="{FF2B5EF4-FFF2-40B4-BE49-F238E27FC236}">
                      <a16:creationId xmlns:a16="http://schemas.microsoft.com/office/drawing/2014/main" id="{7E0DA978-CACA-4A9B-AB6F-9580C2696DF4}"/>
                    </a:ext>
                  </a:extLst>
                </p:cNvPr>
                <p:cNvSpPr/>
                <p:nvPr/>
              </p:nvSpPr>
              <p:spPr>
                <a:xfrm>
                  <a:off x="7472540" y="1369725"/>
                  <a:ext cx="637583" cy="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637585"/>
                    <a:gd name="f7" fmla="val 1"/>
                    <a:gd name="f8" fmla="+- 0 0 -90"/>
                    <a:gd name="f9" fmla="+- 0 0 -180"/>
                    <a:gd name="f10" fmla="+- 0 0 -270"/>
                    <a:gd name="f11" fmla="+- 0 0 -360"/>
                    <a:gd name="f12" fmla="*/ f3 1 637585"/>
                    <a:gd name="f13" fmla="*/ f4 1 1"/>
                    <a:gd name="f14" fmla="+- f7 0 f5"/>
                    <a:gd name="f15" fmla="+- f6 0 f5"/>
                    <a:gd name="f16" fmla="*/ f8 f0 1"/>
                    <a:gd name="f17" fmla="*/ f9 f0 1"/>
                    <a:gd name="f18" fmla="*/ f10 f0 1"/>
                    <a:gd name="f19" fmla="*/ f11 f0 1"/>
                    <a:gd name="f20" fmla="*/ f15 1 637585"/>
                    <a:gd name="f21" fmla="*/ 1 1 f14"/>
                    <a:gd name="f22" fmla="*/ 0 1 f14"/>
                    <a:gd name="f23" fmla="*/ f16 1 f2"/>
                    <a:gd name="f24" fmla="*/ f17 1 f2"/>
                    <a:gd name="f25" fmla="*/ f18 1 f2"/>
                    <a:gd name="f26" fmla="*/ f19 1 f2"/>
                    <a:gd name="f27" fmla="*/ 318793 1 f20"/>
                    <a:gd name="f28" fmla="*/ 0 1 f20"/>
                    <a:gd name="f29" fmla="*/ 637585 1 f20"/>
                    <a:gd name="f30" fmla="*/ f21 f13 1"/>
                    <a:gd name="f31" fmla="*/ f22 f13 1"/>
                    <a:gd name="f32" fmla="+- f23 0 f1"/>
                    <a:gd name="f33" fmla="+- f24 0 f1"/>
                    <a:gd name="f34" fmla="+- f25 0 f1"/>
                    <a:gd name="f35" fmla="+- f26 0 f1"/>
                    <a:gd name="f36" fmla="*/ f28 f12 1"/>
                    <a:gd name="f37" fmla="*/ f29 f12 1"/>
                    <a:gd name="f38" fmla="*/ f27 f1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2">
                      <a:pos x="f38" y="f30"/>
                    </a:cxn>
                    <a:cxn ang="f33">
                      <a:pos x="f38" y="f30"/>
                    </a:cxn>
                    <a:cxn ang="f34">
                      <a:pos x="f38" y="f30"/>
                    </a:cxn>
                    <a:cxn ang="f35">
                      <a:pos x="f38" y="f30"/>
                    </a:cxn>
                  </a:cxnLst>
                  <a:rect l="f36" t="f31" r="f37" b="f30"/>
                  <a:pathLst>
                    <a:path w="637585" h="1">
                      <a:moveTo>
                        <a:pt x="f5" y="f5"/>
                      </a:moveTo>
                      <a:lnTo>
                        <a:pt x="f6" y="f5"/>
                      </a:lnTo>
                      <a:lnTo>
                        <a:pt x="f6" y="f5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noFill/>
                <a:ln cap="flat">
                  <a:noFill/>
                  <a:prstDash val="solid"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03A6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47" name="Freeform 23">
                <a:extLst>
                  <a:ext uri="{FF2B5EF4-FFF2-40B4-BE49-F238E27FC236}">
                    <a16:creationId xmlns:a16="http://schemas.microsoft.com/office/drawing/2014/main" id="{1317D969-F12C-4056-9728-F27D47F66705}"/>
                  </a:ext>
                </a:extLst>
              </p:cNvPr>
              <p:cNvSpPr/>
              <p:nvPr/>
            </p:nvSpPr>
            <p:spPr>
              <a:xfrm>
                <a:off x="7822198" y="1248238"/>
                <a:ext cx="238877" cy="22172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48" name="Grupp 73">
            <a:extLst>
              <a:ext uri="{FF2B5EF4-FFF2-40B4-BE49-F238E27FC236}">
                <a16:creationId xmlns:a16="http://schemas.microsoft.com/office/drawing/2014/main" id="{D0C8E348-500F-48B3-B561-8E5FE6DA958F}"/>
              </a:ext>
            </a:extLst>
          </p:cNvPr>
          <p:cNvGrpSpPr/>
          <p:nvPr/>
        </p:nvGrpSpPr>
        <p:grpSpPr>
          <a:xfrm>
            <a:off x="3096149" y="4050005"/>
            <a:ext cx="1054367" cy="701043"/>
            <a:chOff x="3096149" y="4050005"/>
            <a:chExt cx="1054367" cy="701043"/>
          </a:xfrm>
        </p:grpSpPr>
        <p:grpSp>
          <p:nvGrpSpPr>
            <p:cNvPr id="49" name="Rektangel med rundade hörn 46">
              <a:extLst>
                <a:ext uri="{FF2B5EF4-FFF2-40B4-BE49-F238E27FC236}">
                  <a16:creationId xmlns:a16="http://schemas.microsoft.com/office/drawing/2014/main" id="{AC1C0951-1FDE-4B03-BF53-9DFDE2F4ED30}"/>
                </a:ext>
              </a:extLst>
            </p:cNvPr>
            <p:cNvGrpSpPr/>
            <p:nvPr/>
          </p:nvGrpSpPr>
          <p:grpSpPr>
            <a:xfrm>
              <a:off x="3096149" y="4050005"/>
              <a:ext cx="1054367" cy="701043"/>
              <a:chOff x="3096149" y="4050005"/>
              <a:chExt cx="1054367" cy="701043"/>
            </a:xfrm>
          </p:grpSpPr>
          <p:sp>
            <p:nvSpPr>
              <p:cNvPr id="50" name="Rounded Rectangle">
                <a:extLst>
                  <a:ext uri="{FF2B5EF4-FFF2-40B4-BE49-F238E27FC236}">
                    <a16:creationId xmlns:a16="http://schemas.microsoft.com/office/drawing/2014/main" id="{A8B10B13-235D-4DED-ADF7-535268D6B988}"/>
                  </a:ext>
                </a:extLst>
              </p:cNvPr>
              <p:cNvSpPr/>
              <p:nvPr/>
            </p:nvSpPr>
            <p:spPr>
              <a:xfrm>
                <a:off x="3096149" y="4096191"/>
                <a:ext cx="1054367" cy="58239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57150" cap="flat">
                <a:solidFill>
                  <a:srgbClr val="BFBFBF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CC66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51" name="2">
                <a:extLst>
                  <a:ext uri="{FF2B5EF4-FFF2-40B4-BE49-F238E27FC236}">
                    <a16:creationId xmlns:a16="http://schemas.microsoft.com/office/drawing/2014/main" id="{5F623F4F-3F09-433B-9741-035C61F13974}"/>
                  </a:ext>
                </a:extLst>
              </p:cNvPr>
              <p:cNvSpPr txBox="1"/>
              <p:nvPr/>
            </p:nvSpPr>
            <p:spPr>
              <a:xfrm>
                <a:off x="3198872" y="4050005"/>
                <a:ext cx="848910" cy="70104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45720" tIns="45720" rIns="45720" bIns="45720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67E71D09-F54F-41BA-9984-001BEC398B19}"/>
                </a:ext>
              </a:extLst>
            </p:cNvPr>
            <p:cNvSpPr/>
            <p:nvPr/>
          </p:nvSpPr>
          <p:spPr>
            <a:xfrm>
              <a:off x="3639622" y="4217505"/>
              <a:ext cx="321576" cy="3102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29"/>
                <a:gd name="f8" fmla="val 10800"/>
                <a:gd name="f9" fmla="val 3343"/>
                <a:gd name="f10" fmla="val 8426"/>
                <a:gd name="f11" fmla="val 6171"/>
                <a:gd name="f12" fmla="val 5815"/>
                <a:gd name="f13" fmla="val 8614"/>
                <a:gd name="f14" fmla="val 3086"/>
                <a:gd name="f15" fmla="val 10929"/>
                <a:gd name="f16" fmla="val 119"/>
                <a:gd name="f17" fmla="val 12986"/>
                <a:gd name="f18" fmla="val 15429"/>
                <a:gd name="f19" fmla="val 5934"/>
                <a:gd name="f20" fmla="val 18386"/>
                <a:gd name="f21" fmla="val 21471"/>
                <a:gd name="f22" fmla="val 18257"/>
                <a:gd name="f23" fmla="val 13174"/>
                <a:gd name="f24" fmla="val 15785"/>
                <a:gd name="f25" fmla="val 12857"/>
                <a:gd name="f26" fmla="val 18514"/>
                <a:gd name="f27" fmla="val 10671"/>
                <a:gd name="f28" fmla="val 8486"/>
                <a:gd name="f29" fmla="val 18633"/>
                <a:gd name="f30" fmla="val 6043"/>
                <a:gd name="f31" fmla="+- 0 0 -90"/>
                <a:gd name="f32" fmla="+- 0 0 -180"/>
                <a:gd name="f33" fmla="+- 0 0 -270"/>
                <a:gd name="f34" fmla="+- 0 0 -360"/>
                <a:gd name="f35" fmla="*/ f3 1 21600"/>
                <a:gd name="f36" fmla="*/ f4 1 21600"/>
                <a:gd name="f37" fmla="+- f6 0 f5"/>
                <a:gd name="f38" fmla="*/ f31 f0 1"/>
                <a:gd name="f39" fmla="*/ f32 f0 1"/>
                <a:gd name="f40" fmla="*/ f33 f0 1"/>
                <a:gd name="f41" fmla="*/ f34 f0 1"/>
                <a:gd name="f42" fmla="*/ f37 1 2"/>
                <a:gd name="f43" fmla="*/ f37 1 21600"/>
                <a:gd name="f44" fmla="*/ f38 1 f2"/>
                <a:gd name="f45" fmla="*/ f39 1 f2"/>
                <a:gd name="f46" fmla="*/ f40 1 f2"/>
                <a:gd name="f47" fmla="*/ f41 1 f2"/>
                <a:gd name="f48" fmla="*/ f42 1 f43"/>
                <a:gd name="f49" fmla="*/ 0 1 f43"/>
                <a:gd name="f50" fmla="*/ f6 1 f43"/>
                <a:gd name="f51" fmla="+- f44 0 f1"/>
                <a:gd name="f52" fmla="+- f45 0 f1"/>
                <a:gd name="f53" fmla="+- f46 0 f1"/>
                <a:gd name="f54" fmla="+- f47 0 f1"/>
                <a:gd name="f55" fmla="*/ f49 f35 1"/>
                <a:gd name="f56" fmla="*/ f50 f35 1"/>
                <a:gd name="f57" fmla="*/ f50 f36 1"/>
                <a:gd name="f58" fmla="*/ f49 f36 1"/>
                <a:gd name="f59" fmla="*/ f48 f35 1"/>
                <a:gd name="f60" fmla="*/ f48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59" y="f60"/>
                </a:cxn>
                <a:cxn ang="f52">
                  <a:pos x="f59" y="f60"/>
                </a:cxn>
                <a:cxn ang="f53">
                  <a:pos x="f59" y="f60"/>
                </a:cxn>
                <a:cxn ang="f54">
                  <a:pos x="f59" y="f60"/>
                </a:cxn>
              </a:cxnLst>
              <a:rect l="f55" t="f58" r="f56" b="f57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5"/>
                  </a:lnTo>
                  <a:lnTo>
                    <a:pt x="f8" y="f16"/>
                  </a:lnTo>
                  <a:lnTo>
                    <a:pt x="f17" y="f14"/>
                  </a:lnTo>
                  <a:lnTo>
                    <a:pt x="f18" y="f19"/>
                  </a:lnTo>
                  <a:lnTo>
                    <a:pt x="f20" y="f10"/>
                  </a:lnTo>
                  <a:lnTo>
                    <a:pt x="f6" y="f8"/>
                  </a:lnTo>
                  <a:lnTo>
                    <a:pt x="f21" y="f8"/>
                  </a:lnTo>
                  <a:lnTo>
                    <a:pt x="f22" y="f23"/>
                  </a:lnTo>
                  <a:lnTo>
                    <a:pt x="f18" y="f24"/>
                  </a:lnTo>
                  <a:lnTo>
                    <a:pt x="f25" y="f26"/>
                  </a:lnTo>
                  <a:lnTo>
                    <a:pt x="f27" y="f6"/>
                  </a:lnTo>
                  <a:lnTo>
                    <a:pt x="f28" y="f29"/>
                  </a:lnTo>
                  <a:lnTo>
                    <a:pt x="f30" y="f24"/>
                  </a:lnTo>
                  <a:lnTo>
                    <a:pt x="f14" y="f23"/>
                  </a:lnTo>
                  <a:lnTo>
                    <a:pt x="f5" y="f8"/>
                  </a:lnTo>
                  <a:lnTo>
                    <a:pt x="f7" y="f8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53" name="Grupp 82">
            <a:extLst>
              <a:ext uri="{FF2B5EF4-FFF2-40B4-BE49-F238E27FC236}">
                <a16:creationId xmlns:a16="http://schemas.microsoft.com/office/drawing/2014/main" id="{13546C8D-9ED7-4228-8CA1-7220324761DB}"/>
              </a:ext>
            </a:extLst>
          </p:cNvPr>
          <p:cNvGrpSpPr/>
          <p:nvPr/>
        </p:nvGrpSpPr>
        <p:grpSpPr>
          <a:xfrm>
            <a:off x="5339849" y="4050005"/>
            <a:ext cx="1054367" cy="701043"/>
            <a:chOff x="5339849" y="4050005"/>
            <a:chExt cx="1054367" cy="701043"/>
          </a:xfrm>
        </p:grpSpPr>
        <p:grpSp>
          <p:nvGrpSpPr>
            <p:cNvPr id="54" name="Rektangel med rundade hörn 46">
              <a:extLst>
                <a:ext uri="{FF2B5EF4-FFF2-40B4-BE49-F238E27FC236}">
                  <a16:creationId xmlns:a16="http://schemas.microsoft.com/office/drawing/2014/main" id="{6280C093-EEFB-43C6-A13E-A553259D83BD}"/>
                </a:ext>
              </a:extLst>
            </p:cNvPr>
            <p:cNvGrpSpPr/>
            <p:nvPr/>
          </p:nvGrpSpPr>
          <p:grpSpPr>
            <a:xfrm>
              <a:off x="5339849" y="4050005"/>
              <a:ext cx="1054367" cy="701043"/>
              <a:chOff x="5339849" y="4050005"/>
              <a:chExt cx="1054367" cy="701043"/>
            </a:xfrm>
          </p:grpSpPr>
          <p:sp>
            <p:nvSpPr>
              <p:cNvPr id="55" name="Rounded Rectangle">
                <a:extLst>
                  <a:ext uri="{FF2B5EF4-FFF2-40B4-BE49-F238E27FC236}">
                    <a16:creationId xmlns:a16="http://schemas.microsoft.com/office/drawing/2014/main" id="{6E3AA423-B98F-436B-B3CF-06861BFE2437}"/>
                  </a:ext>
                </a:extLst>
              </p:cNvPr>
              <p:cNvSpPr/>
              <p:nvPr/>
            </p:nvSpPr>
            <p:spPr>
              <a:xfrm>
                <a:off x="5339849" y="4096191"/>
                <a:ext cx="1054367" cy="58239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57150" cap="flat">
                <a:solidFill>
                  <a:srgbClr val="BFBFBF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00206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00206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56" name="2">
                <a:extLst>
                  <a:ext uri="{FF2B5EF4-FFF2-40B4-BE49-F238E27FC236}">
                    <a16:creationId xmlns:a16="http://schemas.microsoft.com/office/drawing/2014/main" id="{8D752FAB-1259-4637-B3E4-1ECDF3C1B243}"/>
                  </a:ext>
                </a:extLst>
              </p:cNvPr>
              <p:cNvSpPr txBox="1"/>
              <p:nvPr/>
            </p:nvSpPr>
            <p:spPr>
              <a:xfrm>
                <a:off x="5442581" y="4050005"/>
                <a:ext cx="848910" cy="70104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45720" tIns="45720" rIns="45720" bIns="45720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3400" b="0" i="0" u="none" strike="noStrike" kern="0" cap="none" spc="0" baseline="0">
                    <a:solidFill>
                      <a:srgbClr val="00206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4727122D-40F6-4FE4-80C6-74D95C1B1F60}"/>
                </a:ext>
              </a:extLst>
            </p:cNvPr>
            <p:cNvSpPr/>
            <p:nvPr/>
          </p:nvSpPr>
          <p:spPr>
            <a:xfrm>
              <a:off x="5861788" y="4211250"/>
              <a:ext cx="293284" cy="3051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1012"/>
                <a:gd name="f8" fmla="val 13694"/>
                <a:gd name="f9" fmla="val 21479"/>
                <a:gd name="f10" fmla="val 12565"/>
                <a:gd name="f11" fmla="val 20031"/>
                <a:gd name="f12" fmla="val 12141"/>
                <a:gd name="f13" fmla="val 18463"/>
                <a:gd name="f14" fmla="val 15687"/>
                <a:gd name="f15" fmla="val 12282"/>
                <a:gd name="f16" fmla="val 13129"/>
                <a:gd name="f17" fmla="val 17859"/>
                <a:gd name="f18" fmla="val 13976"/>
                <a:gd name="f19" fmla="val 18704"/>
                <a:gd name="f20" fmla="val 14965"/>
                <a:gd name="f21" fmla="val 19307"/>
                <a:gd name="f22" fmla="val 16094"/>
                <a:gd name="f23" fmla="val 19669"/>
                <a:gd name="f24" fmla="val 16800"/>
                <a:gd name="f25" fmla="val 19790"/>
                <a:gd name="f26" fmla="val 17365"/>
                <a:gd name="f27" fmla="val 19911"/>
                <a:gd name="f28" fmla="val 18494"/>
                <a:gd name="f29" fmla="val 19765"/>
                <a:gd name="f30" fmla="val 19187"/>
                <a:gd name="f31" fmla="val 19066"/>
                <a:gd name="f32" fmla="val 21176"/>
                <a:gd name="f33" fmla="val 17256"/>
                <a:gd name="f34" fmla="val 15204"/>
                <a:gd name="f35" fmla="val 14601"/>
                <a:gd name="f36" fmla="val 21459"/>
                <a:gd name="f37" fmla="val 14118"/>
                <a:gd name="f38" fmla="val 13032"/>
                <a:gd name="f39" fmla="val 11222"/>
                <a:gd name="f40" fmla="val 11343"/>
                <a:gd name="f41" fmla="val 16235"/>
                <a:gd name="f42" fmla="val 6999"/>
                <a:gd name="f43" fmla="val 16518"/>
                <a:gd name="f44" fmla="val 7120"/>
                <a:gd name="f45" fmla="val 13412"/>
                <a:gd name="f46" fmla="val 3741"/>
                <a:gd name="f47" fmla="val 10871"/>
                <a:gd name="f48" fmla="val 121"/>
                <a:gd name="f49" fmla="val 10729"/>
                <a:gd name="f50" fmla="val 8188"/>
                <a:gd name="f51" fmla="val 5224"/>
                <a:gd name="f52" fmla="val 5365"/>
                <a:gd name="f53" fmla="val 1835"/>
                <a:gd name="f54" fmla="val 424"/>
                <a:gd name="f55" fmla="val 15084"/>
                <a:gd name="f56" fmla="val 2965"/>
                <a:gd name="f57" fmla="val 4235"/>
                <a:gd name="f58" fmla="val 4800"/>
                <a:gd name="f59" fmla="val 5506"/>
                <a:gd name="f60" fmla="val 6635"/>
                <a:gd name="f61" fmla="val 7624"/>
                <a:gd name="f62" fmla="val 8471"/>
                <a:gd name="f63" fmla="val 9035"/>
                <a:gd name="f64" fmla="val 16894"/>
                <a:gd name="f65" fmla="val 9318"/>
                <a:gd name="f66" fmla="val 9459"/>
                <a:gd name="f67" fmla="val 7906"/>
                <a:gd name="f68" fmla="+- 0 0 -90"/>
                <a:gd name="f69" fmla="+- 0 0 -180"/>
                <a:gd name="f70" fmla="+- 0 0 -270"/>
                <a:gd name="f71" fmla="+- 0 0 -360"/>
                <a:gd name="f72" fmla="*/ f3 1 21600"/>
                <a:gd name="f73" fmla="*/ f4 1 21600"/>
                <a:gd name="f74" fmla="+- f6 0 f5"/>
                <a:gd name="f75" fmla="*/ f68 f0 1"/>
                <a:gd name="f76" fmla="*/ f69 f0 1"/>
                <a:gd name="f77" fmla="*/ f70 f0 1"/>
                <a:gd name="f78" fmla="*/ f71 f0 1"/>
                <a:gd name="f79" fmla="*/ f74 1 2"/>
                <a:gd name="f80" fmla="*/ f74 1 21600"/>
                <a:gd name="f81" fmla="*/ f75 1 f2"/>
                <a:gd name="f82" fmla="*/ f76 1 f2"/>
                <a:gd name="f83" fmla="*/ f77 1 f2"/>
                <a:gd name="f84" fmla="*/ f78 1 f2"/>
                <a:gd name="f85" fmla="*/ f79 1 f80"/>
                <a:gd name="f86" fmla="*/ 0 1 f80"/>
                <a:gd name="f87" fmla="*/ f6 1 f80"/>
                <a:gd name="f88" fmla="+- f81 0 f1"/>
                <a:gd name="f89" fmla="+- f82 0 f1"/>
                <a:gd name="f90" fmla="+- f83 0 f1"/>
                <a:gd name="f91" fmla="+- f84 0 f1"/>
                <a:gd name="f92" fmla="*/ f86 f72 1"/>
                <a:gd name="f93" fmla="*/ f87 f72 1"/>
                <a:gd name="f94" fmla="*/ f87 f73 1"/>
                <a:gd name="f95" fmla="*/ f86 f73 1"/>
                <a:gd name="f96" fmla="*/ f85 f72 1"/>
                <a:gd name="f97" fmla="*/ f85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8">
                  <a:pos x="f96" y="f97"/>
                </a:cxn>
                <a:cxn ang="f89">
                  <a:pos x="f96" y="f97"/>
                </a:cxn>
                <a:cxn ang="f90">
                  <a:pos x="f96" y="f97"/>
                </a:cxn>
                <a:cxn ang="f91">
                  <a:pos x="f96" y="f97"/>
                </a:cxn>
              </a:cxnLst>
              <a:rect l="f92" t="f95" r="f93" b="f94"/>
              <a:pathLst>
                <a:path w="21600" h="21600">
                  <a:moveTo>
                    <a:pt x="f7" y="f6"/>
                  </a:moveTo>
                  <a:lnTo>
                    <a:pt x="f8" y="f6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2" y="f14"/>
                  </a:lnTo>
                  <a:lnTo>
                    <a:pt x="f15" y="f14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3"/>
                  </a:lnTo>
                  <a:lnTo>
                    <a:pt x="f29" y="f30"/>
                  </a:lnTo>
                  <a:lnTo>
                    <a:pt x="f29" y="f31"/>
                  </a:lnTo>
                  <a:lnTo>
                    <a:pt x="f32" y="f33"/>
                  </a:lnTo>
                  <a:lnTo>
                    <a:pt x="f6" y="f34"/>
                  </a:lnTo>
                  <a:lnTo>
                    <a:pt x="f6" y="f35"/>
                  </a:lnTo>
                  <a:lnTo>
                    <a:pt x="f36" y="f37"/>
                  </a:lnTo>
                  <a:lnTo>
                    <a:pt x="f32" y="f38"/>
                  </a:lnTo>
                  <a:lnTo>
                    <a:pt x="f29" y="f39"/>
                  </a:lnTo>
                  <a:lnTo>
                    <a:pt x="f2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"/>
                  </a:lnTo>
                  <a:lnTo>
                    <a:pt x="f50" y="f46"/>
                  </a:lnTo>
                  <a:lnTo>
                    <a:pt x="f51" y="f44"/>
                  </a:lnTo>
                  <a:lnTo>
                    <a:pt x="f52" y="f42"/>
                  </a:lnTo>
                  <a:lnTo>
                    <a:pt x="f53" y="f40"/>
                  </a:lnTo>
                  <a:lnTo>
                    <a:pt x="f53" y="f39"/>
                  </a:lnTo>
                  <a:lnTo>
                    <a:pt x="f54" y="f38"/>
                  </a:lnTo>
                  <a:lnTo>
                    <a:pt x="f5" y="f55"/>
                  </a:lnTo>
                  <a:lnTo>
                    <a:pt x="f54" y="f33"/>
                  </a:lnTo>
                  <a:lnTo>
                    <a:pt x="f53" y="f31"/>
                  </a:lnTo>
                  <a:lnTo>
                    <a:pt x="f56" y="f23"/>
                  </a:lnTo>
                  <a:lnTo>
                    <a:pt x="f57" y="f25"/>
                  </a:lnTo>
                  <a:lnTo>
                    <a:pt x="f58" y="f25"/>
                  </a:lnTo>
                  <a:lnTo>
                    <a:pt x="f59" y="f23"/>
                  </a:lnTo>
                  <a:lnTo>
                    <a:pt x="f60" y="f21"/>
                  </a:lnTo>
                  <a:lnTo>
                    <a:pt x="f61" y="f19"/>
                  </a:lnTo>
                  <a:lnTo>
                    <a:pt x="f62" y="f17"/>
                  </a:lnTo>
                  <a:lnTo>
                    <a:pt x="f63" y="f64"/>
                  </a:lnTo>
                  <a:lnTo>
                    <a:pt x="f65" y="f14"/>
                  </a:lnTo>
                  <a:lnTo>
                    <a:pt x="f66" y="f14"/>
                  </a:lnTo>
                  <a:lnTo>
                    <a:pt x="f66" y="f13"/>
                  </a:lnTo>
                  <a:lnTo>
                    <a:pt x="f63" y="f11"/>
                  </a:lnTo>
                  <a:lnTo>
                    <a:pt x="f67" y="f9"/>
                  </a:lnTo>
                  <a:lnTo>
                    <a:pt x="f67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58" name="Grupp 85">
            <a:extLst>
              <a:ext uri="{FF2B5EF4-FFF2-40B4-BE49-F238E27FC236}">
                <a16:creationId xmlns:a16="http://schemas.microsoft.com/office/drawing/2014/main" id="{D64957F1-EE94-4C2C-99EA-17B15732ED13}"/>
              </a:ext>
            </a:extLst>
          </p:cNvPr>
          <p:cNvGrpSpPr/>
          <p:nvPr/>
        </p:nvGrpSpPr>
        <p:grpSpPr>
          <a:xfrm>
            <a:off x="894804" y="4050005"/>
            <a:ext cx="1054367" cy="701043"/>
            <a:chOff x="894804" y="4050005"/>
            <a:chExt cx="1054367" cy="701043"/>
          </a:xfrm>
        </p:grpSpPr>
        <p:grpSp>
          <p:nvGrpSpPr>
            <p:cNvPr id="59" name="Rektangel med rundade hörn 46">
              <a:extLst>
                <a:ext uri="{FF2B5EF4-FFF2-40B4-BE49-F238E27FC236}">
                  <a16:creationId xmlns:a16="http://schemas.microsoft.com/office/drawing/2014/main" id="{03FFF7D9-7CBF-4833-9D32-3AC83A039706}"/>
                </a:ext>
              </a:extLst>
            </p:cNvPr>
            <p:cNvGrpSpPr/>
            <p:nvPr/>
          </p:nvGrpSpPr>
          <p:grpSpPr>
            <a:xfrm>
              <a:off x="894804" y="4050005"/>
              <a:ext cx="1054367" cy="701043"/>
              <a:chOff x="894804" y="4050005"/>
              <a:chExt cx="1054367" cy="701043"/>
            </a:xfrm>
          </p:grpSpPr>
          <p:sp>
            <p:nvSpPr>
              <p:cNvPr id="60" name="Rounded Rectangle">
                <a:extLst>
                  <a:ext uri="{FF2B5EF4-FFF2-40B4-BE49-F238E27FC236}">
                    <a16:creationId xmlns:a16="http://schemas.microsoft.com/office/drawing/2014/main" id="{F59324F3-9166-4529-A9B0-5D20567E46D5}"/>
                  </a:ext>
                </a:extLst>
              </p:cNvPr>
              <p:cNvSpPr/>
              <p:nvPr/>
            </p:nvSpPr>
            <p:spPr>
              <a:xfrm>
                <a:off x="894804" y="4096191"/>
                <a:ext cx="1054367" cy="58239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57150" cap="flat">
                <a:solidFill>
                  <a:srgbClr val="BFBFBF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FF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61" name="2">
                <a:extLst>
                  <a:ext uri="{FF2B5EF4-FFF2-40B4-BE49-F238E27FC236}">
                    <a16:creationId xmlns:a16="http://schemas.microsoft.com/office/drawing/2014/main" id="{9D6A11CB-5D4E-44D8-A117-79C3FCDA946C}"/>
                  </a:ext>
                </a:extLst>
              </p:cNvPr>
              <p:cNvSpPr txBox="1"/>
              <p:nvPr/>
            </p:nvSpPr>
            <p:spPr>
              <a:xfrm>
                <a:off x="997528" y="4050005"/>
                <a:ext cx="848910" cy="70104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45720" tIns="45720" rIns="45720" bIns="45720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3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62" name="Freeform 21">
              <a:extLst>
                <a:ext uri="{FF2B5EF4-FFF2-40B4-BE49-F238E27FC236}">
                  <a16:creationId xmlns:a16="http://schemas.microsoft.com/office/drawing/2014/main" id="{3A47D426-95F4-4E64-994D-898FE9E4150C}"/>
                </a:ext>
              </a:extLst>
            </p:cNvPr>
            <p:cNvSpPr/>
            <p:nvPr/>
          </p:nvSpPr>
          <p:spPr>
            <a:xfrm>
              <a:off x="1445154" y="4221446"/>
              <a:ext cx="302126" cy="3085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937"/>
                <a:gd name="f8" fmla="val 15175"/>
                <a:gd name="f9" fmla="val 16110"/>
                <a:gd name="f10" fmla="val 14901"/>
                <a:gd name="f11" fmla="val 18046"/>
                <a:gd name="f12" fmla="val 12769"/>
                <a:gd name="f13" fmla="val 20643"/>
                <a:gd name="f14" fmla="val 8950"/>
                <a:gd name="f15" fmla="val 9070"/>
                <a:gd name="f16" fmla="val 21327"/>
                <a:gd name="f17" fmla="val 7399"/>
                <a:gd name="f18" fmla="val 5370"/>
                <a:gd name="f19" fmla="val 4893"/>
                <a:gd name="f20" fmla="val 21463"/>
                <a:gd name="f21" fmla="val 4535"/>
                <a:gd name="f22" fmla="val 3580"/>
                <a:gd name="f23" fmla="val 1671"/>
                <a:gd name="f24" fmla="val 19823"/>
                <a:gd name="f25" fmla="val 955"/>
                <a:gd name="f26" fmla="val 18866"/>
                <a:gd name="f27" fmla="val 477"/>
                <a:gd name="f28" fmla="val 16678"/>
                <a:gd name="f29" fmla="val 16268"/>
                <a:gd name="f30" fmla="val 14628"/>
                <a:gd name="f31" fmla="val 358"/>
                <a:gd name="f32" fmla="val 13671"/>
                <a:gd name="f33" fmla="val 12851"/>
                <a:gd name="f34" fmla="val 12987"/>
                <a:gd name="f35" fmla="val 11894"/>
                <a:gd name="f36" fmla="val 4177"/>
                <a:gd name="f37" fmla="val 11484"/>
                <a:gd name="f38" fmla="val 10800"/>
                <a:gd name="f39" fmla="val 5131"/>
                <a:gd name="f40" fmla="val 10116"/>
                <a:gd name="f41" fmla="val 9706"/>
                <a:gd name="f42" fmla="val 8476"/>
                <a:gd name="f43" fmla="val 8613"/>
                <a:gd name="f44" fmla="val 7792"/>
                <a:gd name="f45" fmla="val 6972"/>
                <a:gd name="f46" fmla="val 4785"/>
                <a:gd name="f47" fmla="val 4238"/>
                <a:gd name="f48" fmla="val 3691"/>
                <a:gd name="f49" fmla="val 119"/>
                <a:gd name="f50" fmla="val 2734"/>
                <a:gd name="f51" fmla="val 1777"/>
                <a:gd name="f52" fmla="val 957"/>
                <a:gd name="f53" fmla="val 273"/>
                <a:gd name="f54" fmla="val 137"/>
                <a:gd name="f55" fmla="val 7280"/>
                <a:gd name="f56" fmla="val 820"/>
                <a:gd name="f57" fmla="val 3554"/>
                <a:gd name="f58" fmla="val 12650"/>
                <a:gd name="f59" fmla="val 6562"/>
                <a:gd name="f60" fmla="val 6425"/>
                <a:gd name="f61" fmla="val 10663"/>
                <a:gd name="f62" fmla="+- 0 0 -90"/>
                <a:gd name="f63" fmla="+- 0 0 -180"/>
                <a:gd name="f64" fmla="+- 0 0 -270"/>
                <a:gd name="f65" fmla="+- 0 0 -360"/>
                <a:gd name="f66" fmla="*/ f3 1 21600"/>
                <a:gd name="f67" fmla="*/ f4 1 21600"/>
                <a:gd name="f68" fmla="+- f6 0 f5"/>
                <a:gd name="f69" fmla="*/ f62 f0 1"/>
                <a:gd name="f70" fmla="*/ f63 f0 1"/>
                <a:gd name="f71" fmla="*/ f64 f0 1"/>
                <a:gd name="f72" fmla="*/ f65 f0 1"/>
                <a:gd name="f73" fmla="*/ f68 1 2"/>
                <a:gd name="f74" fmla="*/ f68 1 21600"/>
                <a:gd name="f75" fmla="*/ f69 1 f2"/>
                <a:gd name="f76" fmla="*/ f70 1 f2"/>
                <a:gd name="f77" fmla="*/ f71 1 f2"/>
                <a:gd name="f78" fmla="*/ f72 1 f2"/>
                <a:gd name="f79" fmla="*/ f73 1 f74"/>
                <a:gd name="f80" fmla="*/ 0 1 f74"/>
                <a:gd name="f81" fmla="*/ f6 1 f74"/>
                <a:gd name="f82" fmla="+- f75 0 f1"/>
                <a:gd name="f83" fmla="+- f76 0 f1"/>
                <a:gd name="f84" fmla="+- f77 0 f1"/>
                <a:gd name="f85" fmla="+- f78 0 f1"/>
                <a:gd name="f86" fmla="*/ f80 f66 1"/>
                <a:gd name="f87" fmla="*/ f81 f66 1"/>
                <a:gd name="f88" fmla="*/ f81 f67 1"/>
                <a:gd name="f89" fmla="*/ f80 f67 1"/>
                <a:gd name="f90" fmla="*/ f79 f66 1"/>
                <a:gd name="f91" fmla="*/ f79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90" y="f91"/>
                </a:cxn>
                <a:cxn ang="f83">
                  <a:pos x="f90" y="f91"/>
                </a:cxn>
                <a:cxn ang="f84">
                  <a:pos x="f90" y="f91"/>
                </a:cxn>
                <a:cxn ang="f85">
                  <a:pos x="f90" y="f91"/>
                </a:cxn>
              </a:cxnLst>
              <a:rect l="f86" t="f89" r="f87" b="f88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3" y="f15"/>
                  </a:lnTo>
                  <a:lnTo>
                    <a:pt x="f16" y="f17"/>
                  </a:lnTo>
                  <a:lnTo>
                    <a:pt x="f6" y="f18"/>
                  </a:lnTo>
                  <a:lnTo>
                    <a:pt x="f6" y="f19"/>
                  </a:lnTo>
                  <a:lnTo>
                    <a:pt x="f20" y="f21"/>
                  </a:lnTo>
                  <a:lnTo>
                    <a:pt x="f16" y="f22"/>
                  </a:lnTo>
                  <a:lnTo>
                    <a:pt x="f13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5"/>
                  </a:lnTo>
                  <a:lnTo>
                    <a:pt x="f29" y="f5"/>
                  </a:lnTo>
                  <a:lnTo>
                    <a:pt x="f30" y="f31"/>
                  </a:lnTo>
                  <a:lnTo>
                    <a:pt x="f32" y="f25"/>
                  </a:lnTo>
                  <a:lnTo>
                    <a:pt x="f33" y="f23"/>
                  </a:lnTo>
                  <a:lnTo>
                    <a:pt x="f34" y="f23"/>
                  </a:lnTo>
                  <a:lnTo>
                    <a:pt x="f35" y="f36"/>
                  </a:lnTo>
                  <a:lnTo>
                    <a:pt x="f37" y="f19"/>
                  </a:lnTo>
                  <a:lnTo>
                    <a:pt x="f38" y="f39"/>
                  </a:lnTo>
                  <a:lnTo>
                    <a:pt x="f40" y="f19"/>
                  </a:lnTo>
                  <a:lnTo>
                    <a:pt x="f41" y="f36"/>
                  </a:lnTo>
                  <a:lnTo>
                    <a:pt x="f42" y="f23"/>
                  </a:lnTo>
                  <a:lnTo>
                    <a:pt x="f43" y="f23"/>
                  </a:lnTo>
                  <a:lnTo>
                    <a:pt x="f44" y="f25"/>
                  </a:lnTo>
                  <a:lnTo>
                    <a:pt x="f45" y="f27"/>
                  </a:lnTo>
                  <a:lnTo>
                    <a:pt x="f46" y="f5"/>
                  </a:lnTo>
                  <a:lnTo>
                    <a:pt x="f47" y="f5"/>
                  </a:lnTo>
                  <a:lnTo>
                    <a:pt x="f48" y="f49"/>
                  </a:lnTo>
                  <a:lnTo>
                    <a:pt x="f50" y="f31"/>
                  </a:lnTo>
                  <a:lnTo>
                    <a:pt x="f51" y="f25"/>
                  </a:lnTo>
                  <a:lnTo>
                    <a:pt x="f52" y="f23"/>
                  </a:lnTo>
                  <a:lnTo>
                    <a:pt x="f53" y="f22"/>
                  </a:lnTo>
                  <a:lnTo>
                    <a:pt x="f5" y="f18"/>
                  </a:lnTo>
                  <a:lnTo>
                    <a:pt x="f54" y="f55"/>
                  </a:lnTo>
                  <a:lnTo>
                    <a:pt x="f52" y="f15"/>
                  </a:lnTo>
                  <a:lnTo>
                    <a:pt x="f56" y="f14"/>
                  </a:lnTo>
                  <a:lnTo>
                    <a:pt x="f57" y="f58"/>
                  </a:lnTo>
                  <a:lnTo>
                    <a:pt x="f59" y="f9"/>
                  </a:lnTo>
                  <a:lnTo>
                    <a:pt x="f60" y="f9"/>
                  </a:lnTo>
                  <a:lnTo>
                    <a:pt x="f61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63" name="Grupp 61">
            <a:extLst>
              <a:ext uri="{FF2B5EF4-FFF2-40B4-BE49-F238E27FC236}">
                <a16:creationId xmlns:a16="http://schemas.microsoft.com/office/drawing/2014/main" id="{5663379C-F0E0-4B4A-A4BA-4146F2EF5CE5}"/>
              </a:ext>
            </a:extLst>
          </p:cNvPr>
          <p:cNvGrpSpPr/>
          <p:nvPr/>
        </p:nvGrpSpPr>
        <p:grpSpPr>
          <a:xfrm>
            <a:off x="7671934" y="4062441"/>
            <a:ext cx="1054367" cy="701043"/>
            <a:chOff x="7671934" y="4062441"/>
            <a:chExt cx="1054367" cy="701043"/>
          </a:xfrm>
        </p:grpSpPr>
        <p:grpSp>
          <p:nvGrpSpPr>
            <p:cNvPr id="64" name="Rektangel med rundade hörn 46">
              <a:extLst>
                <a:ext uri="{FF2B5EF4-FFF2-40B4-BE49-F238E27FC236}">
                  <a16:creationId xmlns:a16="http://schemas.microsoft.com/office/drawing/2014/main" id="{B3BC0665-05B0-4449-8E31-508F777FE6EF}"/>
                </a:ext>
              </a:extLst>
            </p:cNvPr>
            <p:cNvGrpSpPr/>
            <p:nvPr/>
          </p:nvGrpSpPr>
          <p:grpSpPr>
            <a:xfrm>
              <a:off x="7671934" y="4062441"/>
              <a:ext cx="1054367" cy="701043"/>
              <a:chOff x="7671934" y="4062441"/>
              <a:chExt cx="1054367" cy="701043"/>
            </a:xfrm>
          </p:grpSpPr>
          <p:sp>
            <p:nvSpPr>
              <p:cNvPr id="65" name="Rounded Rectangle">
                <a:extLst>
                  <a:ext uri="{FF2B5EF4-FFF2-40B4-BE49-F238E27FC236}">
                    <a16:creationId xmlns:a16="http://schemas.microsoft.com/office/drawing/2014/main" id="{F84E9C56-F816-4A0D-8985-572AF1A9F80D}"/>
                  </a:ext>
                </a:extLst>
              </p:cNvPr>
              <p:cNvSpPr/>
              <p:nvPr/>
            </p:nvSpPr>
            <p:spPr>
              <a:xfrm>
                <a:off x="7671934" y="4108636"/>
                <a:ext cx="1054367" cy="58239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57150" cap="flat">
                <a:solidFill>
                  <a:srgbClr val="BFBFBF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FF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66" name="2">
                <a:extLst>
                  <a:ext uri="{FF2B5EF4-FFF2-40B4-BE49-F238E27FC236}">
                    <a16:creationId xmlns:a16="http://schemas.microsoft.com/office/drawing/2014/main" id="{ED994A0C-A591-4E84-AB8F-DEED08AF0603}"/>
                  </a:ext>
                </a:extLst>
              </p:cNvPr>
              <p:cNvSpPr txBox="1"/>
              <p:nvPr/>
            </p:nvSpPr>
            <p:spPr>
              <a:xfrm>
                <a:off x="7774658" y="4062441"/>
                <a:ext cx="848910" cy="70104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45720" tIns="45720" rIns="45720" bIns="45720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3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67" name="Freeform 21">
              <a:extLst>
                <a:ext uri="{FF2B5EF4-FFF2-40B4-BE49-F238E27FC236}">
                  <a16:creationId xmlns:a16="http://schemas.microsoft.com/office/drawing/2014/main" id="{F0971F4E-7799-4ED7-984B-B0ADB681092C}"/>
                </a:ext>
              </a:extLst>
            </p:cNvPr>
            <p:cNvSpPr/>
            <p:nvPr/>
          </p:nvSpPr>
          <p:spPr>
            <a:xfrm>
              <a:off x="8222275" y="4233891"/>
              <a:ext cx="302126" cy="3085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937"/>
                <a:gd name="f8" fmla="val 15175"/>
                <a:gd name="f9" fmla="val 16110"/>
                <a:gd name="f10" fmla="val 14901"/>
                <a:gd name="f11" fmla="val 18046"/>
                <a:gd name="f12" fmla="val 12769"/>
                <a:gd name="f13" fmla="val 20643"/>
                <a:gd name="f14" fmla="val 8950"/>
                <a:gd name="f15" fmla="val 9070"/>
                <a:gd name="f16" fmla="val 21327"/>
                <a:gd name="f17" fmla="val 7399"/>
                <a:gd name="f18" fmla="val 5370"/>
                <a:gd name="f19" fmla="val 4893"/>
                <a:gd name="f20" fmla="val 21463"/>
                <a:gd name="f21" fmla="val 4535"/>
                <a:gd name="f22" fmla="val 3580"/>
                <a:gd name="f23" fmla="val 1671"/>
                <a:gd name="f24" fmla="val 19823"/>
                <a:gd name="f25" fmla="val 955"/>
                <a:gd name="f26" fmla="val 18866"/>
                <a:gd name="f27" fmla="val 477"/>
                <a:gd name="f28" fmla="val 16678"/>
                <a:gd name="f29" fmla="val 16268"/>
                <a:gd name="f30" fmla="val 14628"/>
                <a:gd name="f31" fmla="val 358"/>
                <a:gd name="f32" fmla="val 13671"/>
                <a:gd name="f33" fmla="val 12851"/>
                <a:gd name="f34" fmla="val 12987"/>
                <a:gd name="f35" fmla="val 11894"/>
                <a:gd name="f36" fmla="val 4177"/>
                <a:gd name="f37" fmla="val 11484"/>
                <a:gd name="f38" fmla="val 10800"/>
                <a:gd name="f39" fmla="val 5131"/>
                <a:gd name="f40" fmla="val 10116"/>
                <a:gd name="f41" fmla="val 9706"/>
                <a:gd name="f42" fmla="val 8476"/>
                <a:gd name="f43" fmla="val 8613"/>
                <a:gd name="f44" fmla="val 7792"/>
                <a:gd name="f45" fmla="val 6972"/>
                <a:gd name="f46" fmla="val 4785"/>
                <a:gd name="f47" fmla="val 4238"/>
                <a:gd name="f48" fmla="val 3691"/>
                <a:gd name="f49" fmla="val 119"/>
                <a:gd name="f50" fmla="val 2734"/>
                <a:gd name="f51" fmla="val 1777"/>
                <a:gd name="f52" fmla="val 957"/>
                <a:gd name="f53" fmla="val 273"/>
                <a:gd name="f54" fmla="val 137"/>
                <a:gd name="f55" fmla="val 7280"/>
                <a:gd name="f56" fmla="val 820"/>
                <a:gd name="f57" fmla="val 3554"/>
                <a:gd name="f58" fmla="val 12650"/>
                <a:gd name="f59" fmla="val 6562"/>
                <a:gd name="f60" fmla="val 6425"/>
                <a:gd name="f61" fmla="val 10663"/>
                <a:gd name="f62" fmla="+- 0 0 -90"/>
                <a:gd name="f63" fmla="+- 0 0 -180"/>
                <a:gd name="f64" fmla="+- 0 0 -270"/>
                <a:gd name="f65" fmla="+- 0 0 -360"/>
                <a:gd name="f66" fmla="*/ f3 1 21600"/>
                <a:gd name="f67" fmla="*/ f4 1 21600"/>
                <a:gd name="f68" fmla="+- f6 0 f5"/>
                <a:gd name="f69" fmla="*/ f62 f0 1"/>
                <a:gd name="f70" fmla="*/ f63 f0 1"/>
                <a:gd name="f71" fmla="*/ f64 f0 1"/>
                <a:gd name="f72" fmla="*/ f65 f0 1"/>
                <a:gd name="f73" fmla="*/ f68 1 2"/>
                <a:gd name="f74" fmla="*/ f68 1 21600"/>
                <a:gd name="f75" fmla="*/ f69 1 f2"/>
                <a:gd name="f76" fmla="*/ f70 1 f2"/>
                <a:gd name="f77" fmla="*/ f71 1 f2"/>
                <a:gd name="f78" fmla="*/ f72 1 f2"/>
                <a:gd name="f79" fmla="*/ f73 1 f74"/>
                <a:gd name="f80" fmla="*/ 0 1 f74"/>
                <a:gd name="f81" fmla="*/ f6 1 f74"/>
                <a:gd name="f82" fmla="+- f75 0 f1"/>
                <a:gd name="f83" fmla="+- f76 0 f1"/>
                <a:gd name="f84" fmla="+- f77 0 f1"/>
                <a:gd name="f85" fmla="+- f78 0 f1"/>
                <a:gd name="f86" fmla="*/ f80 f66 1"/>
                <a:gd name="f87" fmla="*/ f81 f66 1"/>
                <a:gd name="f88" fmla="*/ f81 f67 1"/>
                <a:gd name="f89" fmla="*/ f80 f67 1"/>
                <a:gd name="f90" fmla="*/ f79 f66 1"/>
                <a:gd name="f91" fmla="*/ f79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90" y="f91"/>
                </a:cxn>
                <a:cxn ang="f83">
                  <a:pos x="f90" y="f91"/>
                </a:cxn>
                <a:cxn ang="f84">
                  <a:pos x="f90" y="f91"/>
                </a:cxn>
                <a:cxn ang="f85">
                  <a:pos x="f90" y="f91"/>
                </a:cxn>
              </a:cxnLst>
              <a:rect l="f86" t="f89" r="f87" b="f88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3" y="f15"/>
                  </a:lnTo>
                  <a:lnTo>
                    <a:pt x="f16" y="f17"/>
                  </a:lnTo>
                  <a:lnTo>
                    <a:pt x="f6" y="f18"/>
                  </a:lnTo>
                  <a:lnTo>
                    <a:pt x="f6" y="f19"/>
                  </a:lnTo>
                  <a:lnTo>
                    <a:pt x="f20" y="f21"/>
                  </a:lnTo>
                  <a:lnTo>
                    <a:pt x="f16" y="f22"/>
                  </a:lnTo>
                  <a:lnTo>
                    <a:pt x="f13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5"/>
                  </a:lnTo>
                  <a:lnTo>
                    <a:pt x="f29" y="f5"/>
                  </a:lnTo>
                  <a:lnTo>
                    <a:pt x="f30" y="f31"/>
                  </a:lnTo>
                  <a:lnTo>
                    <a:pt x="f32" y="f25"/>
                  </a:lnTo>
                  <a:lnTo>
                    <a:pt x="f33" y="f23"/>
                  </a:lnTo>
                  <a:lnTo>
                    <a:pt x="f34" y="f23"/>
                  </a:lnTo>
                  <a:lnTo>
                    <a:pt x="f35" y="f36"/>
                  </a:lnTo>
                  <a:lnTo>
                    <a:pt x="f37" y="f19"/>
                  </a:lnTo>
                  <a:lnTo>
                    <a:pt x="f38" y="f39"/>
                  </a:lnTo>
                  <a:lnTo>
                    <a:pt x="f40" y="f19"/>
                  </a:lnTo>
                  <a:lnTo>
                    <a:pt x="f41" y="f36"/>
                  </a:lnTo>
                  <a:lnTo>
                    <a:pt x="f42" y="f23"/>
                  </a:lnTo>
                  <a:lnTo>
                    <a:pt x="f43" y="f23"/>
                  </a:lnTo>
                  <a:lnTo>
                    <a:pt x="f44" y="f25"/>
                  </a:lnTo>
                  <a:lnTo>
                    <a:pt x="f45" y="f27"/>
                  </a:lnTo>
                  <a:lnTo>
                    <a:pt x="f46" y="f5"/>
                  </a:lnTo>
                  <a:lnTo>
                    <a:pt x="f47" y="f5"/>
                  </a:lnTo>
                  <a:lnTo>
                    <a:pt x="f48" y="f49"/>
                  </a:lnTo>
                  <a:lnTo>
                    <a:pt x="f50" y="f31"/>
                  </a:lnTo>
                  <a:lnTo>
                    <a:pt x="f51" y="f25"/>
                  </a:lnTo>
                  <a:lnTo>
                    <a:pt x="f52" y="f23"/>
                  </a:lnTo>
                  <a:lnTo>
                    <a:pt x="f53" y="f22"/>
                  </a:lnTo>
                  <a:lnTo>
                    <a:pt x="f5" y="f18"/>
                  </a:lnTo>
                  <a:lnTo>
                    <a:pt x="f54" y="f55"/>
                  </a:lnTo>
                  <a:lnTo>
                    <a:pt x="f52" y="f15"/>
                  </a:lnTo>
                  <a:lnTo>
                    <a:pt x="f56" y="f14"/>
                  </a:lnTo>
                  <a:lnTo>
                    <a:pt x="f57" y="f58"/>
                  </a:lnTo>
                  <a:lnTo>
                    <a:pt x="f59" y="f9"/>
                  </a:lnTo>
                  <a:lnTo>
                    <a:pt x="f60" y="f9"/>
                  </a:lnTo>
                  <a:lnTo>
                    <a:pt x="f61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8" name="textruta 49">
            <a:extLst>
              <a:ext uri="{FF2B5EF4-FFF2-40B4-BE49-F238E27FC236}">
                <a16:creationId xmlns:a16="http://schemas.microsoft.com/office/drawing/2014/main" id="{BF41825D-8F80-4B02-83B1-648E2635DA2C}"/>
              </a:ext>
            </a:extLst>
          </p:cNvPr>
          <p:cNvSpPr txBox="1"/>
          <p:nvPr/>
        </p:nvSpPr>
        <p:spPr>
          <a:xfrm>
            <a:off x="5288670" y="5063746"/>
            <a:ext cx="1156725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fi-F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4 ali 5 kart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defRPr>
            </a:pPr>
            <a:r>
              <a:rPr lang="fi-F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v piku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91968A6-FED5-457F-AED3-D667DC23FDE4}"/>
              </a:ext>
            </a:extLst>
          </p:cNvPr>
          <p:cNvSpPr txBox="1"/>
          <p:nvPr/>
        </p:nvSpPr>
        <p:spPr>
          <a:xfrm>
            <a:off x="407996" y="6400800"/>
            <a:ext cx="191713" cy="3047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4448" tIns="44448" rIns="44448" bIns="44448" anchor="t" anchorCtr="0" compatLnSpc="1">
            <a:spAutoFit/>
          </a:bodyPr>
          <a:lstStyle/>
          <a:p>
            <a:pPr marL="0" marR="0" lvl="0" indent="0" algn="l" defTabSz="76199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7057DF1-AA86-4AAC-96EB-BA9DB06626BD}" type="slidenum">
              <a:t>6</a:t>
            </a:fld>
            <a:endParaRPr lang="sl-SI" sz="14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Times New Roman"/>
              <a:cs typeface="Calibri"/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E64A3F4C-20F6-48CF-9E1D-196F66FFCA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786" y="234022"/>
            <a:ext cx="9242782" cy="640272"/>
          </a:xfrm>
        </p:spPr>
        <p:txBody>
          <a:bodyPr/>
          <a:lstStyle/>
          <a:p>
            <a:pPr lvl="0"/>
            <a:r>
              <a:rPr lang="sl-SI" sz="3000">
                <a:latin typeface="Montserrat SemiBold"/>
              </a:rPr>
              <a:t>stayman</a:t>
            </a:r>
          </a:p>
        </p:txBody>
      </p:sp>
      <p:grpSp>
        <p:nvGrpSpPr>
          <p:cNvPr id="4" name="Grupp 10">
            <a:extLst>
              <a:ext uri="{FF2B5EF4-FFF2-40B4-BE49-F238E27FC236}">
                <a16:creationId xmlns:a16="http://schemas.microsoft.com/office/drawing/2014/main" id="{E3980761-DAF0-462B-830B-16A27CDA62E6}"/>
              </a:ext>
            </a:extLst>
          </p:cNvPr>
          <p:cNvGrpSpPr/>
          <p:nvPr/>
        </p:nvGrpSpPr>
        <p:grpSpPr>
          <a:xfrm>
            <a:off x="1495958" y="1441789"/>
            <a:ext cx="1264093" cy="1768477"/>
            <a:chOff x="1495958" y="1441789"/>
            <a:chExt cx="1264093" cy="1768477"/>
          </a:xfrm>
        </p:grpSpPr>
        <p:sp>
          <p:nvSpPr>
            <p:cNvPr id="5" name="Rectangle 34">
              <a:extLst>
                <a:ext uri="{FF2B5EF4-FFF2-40B4-BE49-F238E27FC236}">
                  <a16:creationId xmlns:a16="http://schemas.microsoft.com/office/drawing/2014/main" id="{1CF4F77D-50FD-4A5A-8903-C64942570F52}"/>
                </a:ext>
              </a:extLst>
            </p:cNvPr>
            <p:cNvSpPr txBox="1"/>
            <p:nvPr/>
          </p:nvSpPr>
          <p:spPr>
            <a:xfrm>
              <a:off x="1813355" y="1441789"/>
              <a:ext cx="946696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AQ9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QJ63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A962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Q4</a:t>
              </a:r>
            </a:p>
          </p:txBody>
        </p:sp>
        <p:grpSp>
          <p:nvGrpSpPr>
            <p:cNvPr id="6" name="Grupp 29">
              <a:extLst>
                <a:ext uri="{FF2B5EF4-FFF2-40B4-BE49-F238E27FC236}">
                  <a16:creationId xmlns:a16="http://schemas.microsoft.com/office/drawing/2014/main" id="{350CF936-28B3-434B-A33F-95FEA9C46090}"/>
                </a:ext>
              </a:extLst>
            </p:cNvPr>
            <p:cNvGrpSpPr/>
            <p:nvPr/>
          </p:nvGrpSpPr>
          <p:grpSpPr>
            <a:xfrm>
              <a:off x="1495958" y="1473043"/>
              <a:ext cx="301486" cy="1389568"/>
              <a:chOff x="1495958" y="1473043"/>
              <a:chExt cx="301486" cy="1389568"/>
            </a:xfrm>
          </p:grpSpPr>
          <p:sp>
            <p:nvSpPr>
              <p:cNvPr id="7" name="Freeform 20">
                <a:extLst>
                  <a:ext uri="{FF2B5EF4-FFF2-40B4-BE49-F238E27FC236}">
                    <a16:creationId xmlns:a16="http://schemas.microsoft.com/office/drawing/2014/main" id="{D13C5980-7F7C-453F-B239-C4D7DB3F9B4E}"/>
                  </a:ext>
                </a:extLst>
              </p:cNvPr>
              <p:cNvSpPr/>
              <p:nvPr/>
            </p:nvSpPr>
            <p:spPr>
              <a:xfrm>
                <a:off x="1515014" y="1473043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" name="Freeform 21">
                <a:extLst>
                  <a:ext uri="{FF2B5EF4-FFF2-40B4-BE49-F238E27FC236}">
                    <a16:creationId xmlns:a16="http://schemas.microsoft.com/office/drawing/2014/main" id="{D42ED8D3-9FDA-450F-986E-C2246C217388}"/>
                  </a:ext>
                </a:extLst>
              </p:cNvPr>
              <p:cNvSpPr/>
              <p:nvPr/>
            </p:nvSpPr>
            <p:spPr>
              <a:xfrm>
                <a:off x="1510250" y="1862358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" name="Freeform 22">
                <a:extLst>
                  <a:ext uri="{FF2B5EF4-FFF2-40B4-BE49-F238E27FC236}">
                    <a16:creationId xmlns:a16="http://schemas.microsoft.com/office/drawing/2014/main" id="{D7C000FC-FAC0-43B6-86DF-F9764AE9D58D}"/>
                  </a:ext>
                </a:extLst>
              </p:cNvPr>
              <p:cNvSpPr/>
              <p:nvPr/>
            </p:nvSpPr>
            <p:spPr>
              <a:xfrm>
                <a:off x="1500722" y="2224662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" name="Freeform 23">
                <a:extLst>
                  <a:ext uri="{FF2B5EF4-FFF2-40B4-BE49-F238E27FC236}">
                    <a16:creationId xmlns:a16="http://schemas.microsoft.com/office/drawing/2014/main" id="{4DD0F622-FB12-44D8-97EC-14BCFEB10B49}"/>
                  </a:ext>
                </a:extLst>
              </p:cNvPr>
              <p:cNvSpPr/>
              <p:nvPr/>
            </p:nvSpPr>
            <p:spPr>
              <a:xfrm>
                <a:off x="1495958" y="2572097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11" name="Grupp 10">
            <a:extLst>
              <a:ext uri="{FF2B5EF4-FFF2-40B4-BE49-F238E27FC236}">
                <a16:creationId xmlns:a16="http://schemas.microsoft.com/office/drawing/2014/main" id="{4B6D053D-5E84-48DA-9845-B0D6E7332D7C}"/>
              </a:ext>
            </a:extLst>
          </p:cNvPr>
          <p:cNvGrpSpPr/>
          <p:nvPr/>
        </p:nvGrpSpPr>
        <p:grpSpPr>
          <a:xfrm>
            <a:off x="7125882" y="1451216"/>
            <a:ext cx="1183133" cy="1768477"/>
            <a:chOff x="7125882" y="1451216"/>
            <a:chExt cx="1183133" cy="1768477"/>
          </a:xfrm>
        </p:grpSpPr>
        <p:sp>
          <p:nvSpPr>
            <p:cNvPr id="12" name="Rectangle 34">
              <a:extLst>
                <a:ext uri="{FF2B5EF4-FFF2-40B4-BE49-F238E27FC236}">
                  <a16:creationId xmlns:a16="http://schemas.microsoft.com/office/drawing/2014/main" id="{A0F9B24F-E33F-4627-869F-84B914DF52B6}"/>
                </a:ext>
              </a:extLst>
            </p:cNvPr>
            <p:cNvSpPr txBox="1"/>
            <p:nvPr/>
          </p:nvSpPr>
          <p:spPr>
            <a:xfrm>
              <a:off x="7443280" y="1451216"/>
              <a:ext cx="865735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KJ87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KJ74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832</a:t>
              </a:r>
            </a:p>
          </p:txBody>
        </p:sp>
        <p:grpSp>
          <p:nvGrpSpPr>
            <p:cNvPr id="13" name="Grupp 29">
              <a:extLst>
                <a:ext uri="{FF2B5EF4-FFF2-40B4-BE49-F238E27FC236}">
                  <a16:creationId xmlns:a16="http://schemas.microsoft.com/office/drawing/2014/main" id="{609ADC90-4514-4E8B-B837-BB2D1B4439A9}"/>
                </a:ext>
              </a:extLst>
            </p:cNvPr>
            <p:cNvGrpSpPr/>
            <p:nvPr/>
          </p:nvGrpSpPr>
          <p:grpSpPr>
            <a:xfrm>
              <a:off x="7125882" y="1482471"/>
              <a:ext cx="301486" cy="1389558"/>
              <a:chOff x="7125882" y="1482471"/>
              <a:chExt cx="301486" cy="1389558"/>
            </a:xfrm>
          </p:grpSpPr>
          <p:sp>
            <p:nvSpPr>
              <p:cNvPr id="14" name="Freeform 20">
                <a:extLst>
                  <a:ext uri="{FF2B5EF4-FFF2-40B4-BE49-F238E27FC236}">
                    <a16:creationId xmlns:a16="http://schemas.microsoft.com/office/drawing/2014/main" id="{8D6FD174-040D-41BD-AD75-CF0C6B170AB5}"/>
                  </a:ext>
                </a:extLst>
              </p:cNvPr>
              <p:cNvSpPr/>
              <p:nvPr/>
            </p:nvSpPr>
            <p:spPr>
              <a:xfrm>
                <a:off x="7144938" y="1482471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5" name="Freeform 21">
                <a:extLst>
                  <a:ext uri="{FF2B5EF4-FFF2-40B4-BE49-F238E27FC236}">
                    <a16:creationId xmlns:a16="http://schemas.microsoft.com/office/drawing/2014/main" id="{7286E684-76BE-49E2-BAFA-4BC373F4C808}"/>
                  </a:ext>
                </a:extLst>
              </p:cNvPr>
              <p:cNvSpPr/>
              <p:nvPr/>
            </p:nvSpPr>
            <p:spPr>
              <a:xfrm>
                <a:off x="7140174" y="1871785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6" name="Freeform 22">
                <a:extLst>
                  <a:ext uri="{FF2B5EF4-FFF2-40B4-BE49-F238E27FC236}">
                    <a16:creationId xmlns:a16="http://schemas.microsoft.com/office/drawing/2014/main" id="{E30C1600-A59F-4517-9A5C-9B99D48139C8}"/>
                  </a:ext>
                </a:extLst>
              </p:cNvPr>
              <p:cNvSpPr/>
              <p:nvPr/>
            </p:nvSpPr>
            <p:spPr>
              <a:xfrm>
                <a:off x="7130646" y="2234089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7" name="Freeform 23">
                <a:extLst>
                  <a:ext uri="{FF2B5EF4-FFF2-40B4-BE49-F238E27FC236}">
                    <a16:creationId xmlns:a16="http://schemas.microsoft.com/office/drawing/2014/main" id="{9409BE64-212E-4DF5-A8E6-D59B7D0A5998}"/>
                  </a:ext>
                </a:extLst>
              </p:cNvPr>
              <p:cNvSpPr/>
              <p:nvPr/>
            </p:nvSpPr>
            <p:spPr>
              <a:xfrm>
                <a:off x="7125882" y="2581515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18" name="textruta 19">
            <a:extLst>
              <a:ext uri="{FF2B5EF4-FFF2-40B4-BE49-F238E27FC236}">
                <a16:creationId xmlns:a16="http://schemas.microsoft.com/office/drawing/2014/main" id="{D5246EC9-DF28-46F3-8F10-B3C34F0C653A}"/>
              </a:ext>
            </a:extLst>
          </p:cNvPr>
          <p:cNvSpPr txBox="1"/>
          <p:nvPr/>
        </p:nvSpPr>
        <p:spPr>
          <a:xfrm>
            <a:off x="1366077" y="978462"/>
            <a:ext cx="1397258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Odpiralec</a:t>
            </a:r>
          </a:p>
        </p:txBody>
      </p:sp>
      <p:grpSp>
        <p:nvGrpSpPr>
          <p:cNvPr id="19" name="Grupp 10">
            <a:extLst>
              <a:ext uri="{FF2B5EF4-FFF2-40B4-BE49-F238E27FC236}">
                <a16:creationId xmlns:a16="http://schemas.microsoft.com/office/drawing/2014/main" id="{240A15A5-6B56-48D5-9F52-BD3871DD5EFD}"/>
              </a:ext>
            </a:extLst>
          </p:cNvPr>
          <p:cNvGrpSpPr/>
          <p:nvPr/>
        </p:nvGrpSpPr>
        <p:grpSpPr>
          <a:xfrm>
            <a:off x="1488725" y="3859398"/>
            <a:ext cx="1203222" cy="1768477"/>
            <a:chOff x="1488725" y="3859398"/>
            <a:chExt cx="1203222" cy="1768477"/>
          </a:xfrm>
        </p:grpSpPr>
        <p:sp>
          <p:nvSpPr>
            <p:cNvPr id="20" name="Rectangle 34">
              <a:extLst>
                <a:ext uri="{FF2B5EF4-FFF2-40B4-BE49-F238E27FC236}">
                  <a16:creationId xmlns:a16="http://schemas.microsoft.com/office/drawing/2014/main" id="{C9E26C6F-C4E2-44C4-93DB-56EF476A6EC0}"/>
                </a:ext>
              </a:extLst>
            </p:cNvPr>
            <p:cNvSpPr txBox="1"/>
            <p:nvPr/>
          </p:nvSpPr>
          <p:spPr>
            <a:xfrm>
              <a:off x="1806122" y="3859398"/>
              <a:ext cx="885825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AQ9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QJ6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A962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Q54</a:t>
              </a:r>
            </a:p>
          </p:txBody>
        </p:sp>
        <p:grpSp>
          <p:nvGrpSpPr>
            <p:cNvPr id="21" name="Grupp 29">
              <a:extLst>
                <a:ext uri="{FF2B5EF4-FFF2-40B4-BE49-F238E27FC236}">
                  <a16:creationId xmlns:a16="http://schemas.microsoft.com/office/drawing/2014/main" id="{51A1BB5A-01FD-4FFF-901E-11D5B468A61B}"/>
                </a:ext>
              </a:extLst>
            </p:cNvPr>
            <p:cNvGrpSpPr/>
            <p:nvPr/>
          </p:nvGrpSpPr>
          <p:grpSpPr>
            <a:xfrm>
              <a:off x="1488725" y="3890643"/>
              <a:ext cx="301486" cy="1389568"/>
              <a:chOff x="1488725" y="3890643"/>
              <a:chExt cx="301486" cy="1389568"/>
            </a:xfrm>
          </p:grpSpPr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0B7D63B9-C093-418D-8DAD-7AB3DAF69022}"/>
                  </a:ext>
                </a:extLst>
              </p:cNvPr>
              <p:cNvSpPr/>
              <p:nvPr/>
            </p:nvSpPr>
            <p:spPr>
              <a:xfrm>
                <a:off x="1507781" y="3890643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E92EE7FF-E545-4E13-9DBA-0BAA8A8EC35E}"/>
                  </a:ext>
                </a:extLst>
              </p:cNvPr>
              <p:cNvSpPr/>
              <p:nvPr/>
            </p:nvSpPr>
            <p:spPr>
              <a:xfrm>
                <a:off x="1503017" y="4279968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4" name="Freeform 22">
                <a:extLst>
                  <a:ext uri="{FF2B5EF4-FFF2-40B4-BE49-F238E27FC236}">
                    <a16:creationId xmlns:a16="http://schemas.microsoft.com/office/drawing/2014/main" id="{5F3BF0FB-AFDB-4AC6-B888-DF5E1B1C7B4E}"/>
                  </a:ext>
                </a:extLst>
              </p:cNvPr>
              <p:cNvSpPr/>
              <p:nvPr/>
            </p:nvSpPr>
            <p:spPr>
              <a:xfrm>
                <a:off x="1493489" y="4642271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5" name="Freeform 23">
                <a:extLst>
                  <a:ext uri="{FF2B5EF4-FFF2-40B4-BE49-F238E27FC236}">
                    <a16:creationId xmlns:a16="http://schemas.microsoft.com/office/drawing/2014/main" id="{A2D2CEFE-E2F5-4D18-B830-5B38B7AB6702}"/>
                  </a:ext>
                </a:extLst>
              </p:cNvPr>
              <p:cNvSpPr/>
              <p:nvPr/>
            </p:nvSpPr>
            <p:spPr>
              <a:xfrm>
                <a:off x="1488725" y="4989697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26" name="Grupp 10">
            <a:extLst>
              <a:ext uri="{FF2B5EF4-FFF2-40B4-BE49-F238E27FC236}">
                <a16:creationId xmlns:a16="http://schemas.microsoft.com/office/drawing/2014/main" id="{D3537BFC-FA0D-4E0D-B7BC-491AA23A4283}"/>
              </a:ext>
            </a:extLst>
          </p:cNvPr>
          <p:cNvGrpSpPr/>
          <p:nvPr/>
        </p:nvGrpSpPr>
        <p:grpSpPr>
          <a:xfrm>
            <a:off x="7147389" y="3852769"/>
            <a:ext cx="1183141" cy="1768477"/>
            <a:chOff x="7147389" y="3852769"/>
            <a:chExt cx="1183141" cy="1768477"/>
          </a:xfrm>
        </p:grpSpPr>
        <p:sp>
          <p:nvSpPr>
            <p:cNvPr id="27" name="Rectangle 34">
              <a:extLst>
                <a:ext uri="{FF2B5EF4-FFF2-40B4-BE49-F238E27FC236}">
                  <a16:creationId xmlns:a16="http://schemas.microsoft.com/office/drawing/2014/main" id="{51D36BA0-58A0-414E-BB30-B4F403E457AF}"/>
                </a:ext>
              </a:extLst>
            </p:cNvPr>
            <p:cNvSpPr txBox="1"/>
            <p:nvPr/>
          </p:nvSpPr>
          <p:spPr>
            <a:xfrm>
              <a:off x="7464795" y="3852769"/>
              <a:ext cx="865735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KJ87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KJ74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832</a:t>
              </a:r>
            </a:p>
          </p:txBody>
        </p:sp>
        <p:grpSp>
          <p:nvGrpSpPr>
            <p:cNvPr id="28" name="Grupp 29">
              <a:extLst>
                <a:ext uri="{FF2B5EF4-FFF2-40B4-BE49-F238E27FC236}">
                  <a16:creationId xmlns:a16="http://schemas.microsoft.com/office/drawing/2014/main" id="{1EDA14AB-6EBE-4700-AC0F-7E5AA0B54CB8}"/>
                </a:ext>
              </a:extLst>
            </p:cNvPr>
            <p:cNvGrpSpPr/>
            <p:nvPr/>
          </p:nvGrpSpPr>
          <p:grpSpPr>
            <a:xfrm>
              <a:off x="7147389" y="3884023"/>
              <a:ext cx="301495" cy="1389568"/>
              <a:chOff x="7147389" y="3884023"/>
              <a:chExt cx="301495" cy="1389568"/>
            </a:xfrm>
          </p:grpSpPr>
          <p:sp>
            <p:nvSpPr>
              <p:cNvPr id="29" name="Freeform 20">
                <a:extLst>
                  <a:ext uri="{FF2B5EF4-FFF2-40B4-BE49-F238E27FC236}">
                    <a16:creationId xmlns:a16="http://schemas.microsoft.com/office/drawing/2014/main" id="{1B534637-1493-49E4-8849-996C89BDB757}"/>
                  </a:ext>
                </a:extLst>
              </p:cNvPr>
              <p:cNvSpPr/>
              <p:nvPr/>
            </p:nvSpPr>
            <p:spPr>
              <a:xfrm>
                <a:off x="7166445" y="3884023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0" name="Freeform 21">
                <a:extLst>
                  <a:ext uri="{FF2B5EF4-FFF2-40B4-BE49-F238E27FC236}">
                    <a16:creationId xmlns:a16="http://schemas.microsoft.com/office/drawing/2014/main" id="{753C6683-CD10-4668-9256-1FBD6E6DACB3}"/>
                  </a:ext>
                </a:extLst>
              </p:cNvPr>
              <p:cNvSpPr/>
              <p:nvPr/>
            </p:nvSpPr>
            <p:spPr>
              <a:xfrm>
                <a:off x="7161681" y="4273338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:a16="http://schemas.microsoft.com/office/drawing/2014/main" id="{B0FB4947-199E-421A-B0AE-51B00B099BD0}"/>
                  </a:ext>
                </a:extLst>
              </p:cNvPr>
              <p:cNvSpPr/>
              <p:nvPr/>
            </p:nvSpPr>
            <p:spPr>
              <a:xfrm>
                <a:off x="7152153" y="4635642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:a16="http://schemas.microsoft.com/office/drawing/2014/main" id="{E565CD34-E56B-4043-A68E-F368D148E51D}"/>
                  </a:ext>
                </a:extLst>
              </p:cNvPr>
              <p:cNvSpPr/>
              <p:nvPr/>
            </p:nvSpPr>
            <p:spPr>
              <a:xfrm>
                <a:off x="7147389" y="4983077"/>
                <a:ext cx="301495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33" name="Rak koppling 2">
            <a:extLst>
              <a:ext uri="{FF2B5EF4-FFF2-40B4-BE49-F238E27FC236}">
                <a16:creationId xmlns:a16="http://schemas.microsoft.com/office/drawing/2014/main" id="{64A4BA64-49F1-4A05-BFF2-478E5C153EA8}"/>
              </a:ext>
            </a:extLst>
          </p:cNvPr>
          <p:cNvSpPr/>
          <p:nvPr/>
        </p:nvSpPr>
        <p:spPr>
          <a:xfrm>
            <a:off x="337120" y="3454356"/>
            <a:ext cx="9004855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28575" cap="flat">
            <a:solidFill>
              <a:srgbClr val="BFBFBF"/>
            </a:solidFill>
            <a:custDash>
              <a:ds d="800000" sp="800000"/>
              <a:ds d="100000" sp="800000"/>
            </a:custDash>
            <a:miter/>
          </a:ln>
        </p:spPr>
        <p:txBody>
          <a:bodyPr vert="horz" wrap="square" lIns="45720" tIns="45720" rIns="4572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l-SI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34" name="Platshållare för innehåll 2">
            <a:extLst>
              <a:ext uri="{FF2B5EF4-FFF2-40B4-BE49-F238E27FC236}">
                <a16:creationId xmlns:a16="http://schemas.microsoft.com/office/drawing/2014/main" id="{149C38E0-1DF4-4F96-AD9F-28370DBF0763}"/>
              </a:ext>
            </a:extLst>
          </p:cNvPr>
          <p:cNvGrpSpPr/>
          <p:nvPr/>
        </p:nvGrpSpPr>
        <p:grpSpPr>
          <a:xfrm>
            <a:off x="4008089" y="2726859"/>
            <a:ext cx="841412" cy="409212"/>
            <a:chOff x="4008089" y="2726859"/>
            <a:chExt cx="841412" cy="409212"/>
          </a:xfrm>
        </p:grpSpPr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9E53D6E9-97B9-46B4-84C8-0FF9F5CF59DF}"/>
                </a:ext>
              </a:extLst>
            </p:cNvPr>
            <p:cNvSpPr/>
            <p:nvPr/>
          </p:nvSpPr>
          <p:spPr>
            <a:xfrm>
              <a:off x="4008089" y="2726859"/>
              <a:ext cx="841412" cy="409212"/>
            </a:xfrm>
            <a:prstGeom prst="rect">
              <a:avLst/>
            </a:prstGeom>
            <a:solidFill>
              <a:srgbClr val="0CB303"/>
            </a:solidFill>
            <a:ln w="9528" cap="flat">
              <a:solidFill>
                <a:srgbClr val="0CB303"/>
              </a:solidFill>
              <a:prstDash val="solid"/>
              <a:round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400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400" b="0" i="0" u="none" strike="noStrike" kern="0" cap="none" spc="0" baseline="0">
                <a:solidFill>
                  <a:srgbClr val="FFFFFF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36" name="Pass">
              <a:extLst>
                <a:ext uri="{FF2B5EF4-FFF2-40B4-BE49-F238E27FC236}">
                  <a16:creationId xmlns:a16="http://schemas.microsoft.com/office/drawing/2014/main" id="{1A749923-F2FC-43B7-9193-2D39498FC870}"/>
                </a:ext>
              </a:extLst>
            </p:cNvPr>
            <p:cNvSpPr txBox="1"/>
            <p:nvPr/>
          </p:nvSpPr>
          <p:spPr>
            <a:xfrm>
              <a:off x="4012853" y="2731623"/>
              <a:ext cx="831884" cy="3996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normAutofit/>
            </a:bodyPr>
            <a:lstStyle/>
            <a:p>
              <a:pPr marL="0" marR="0" lvl="0" indent="0" algn="ctr" defTabSz="768096" rtl="0" fontAlgn="auto" hangingPunct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48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rPr>
                <a:t>Pass</a:t>
              </a:r>
            </a:p>
          </p:txBody>
        </p:sp>
      </p:grpSp>
      <p:grpSp>
        <p:nvGrpSpPr>
          <p:cNvPr id="37" name="Platshållare för innehåll 2">
            <a:extLst>
              <a:ext uri="{FF2B5EF4-FFF2-40B4-BE49-F238E27FC236}">
                <a16:creationId xmlns:a16="http://schemas.microsoft.com/office/drawing/2014/main" id="{3FF0E8B2-2CCD-4E54-9708-AFED44C8E42C}"/>
              </a:ext>
            </a:extLst>
          </p:cNvPr>
          <p:cNvGrpSpPr/>
          <p:nvPr/>
        </p:nvGrpSpPr>
        <p:grpSpPr>
          <a:xfrm>
            <a:off x="3922574" y="5302468"/>
            <a:ext cx="841412" cy="409212"/>
            <a:chOff x="3922574" y="5302468"/>
            <a:chExt cx="841412" cy="409212"/>
          </a:xfrm>
        </p:grpSpPr>
        <p:sp>
          <p:nvSpPr>
            <p:cNvPr id="38" name="Rectangle">
              <a:extLst>
                <a:ext uri="{FF2B5EF4-FFF2-40B4-BE49-F238E27FC236}">
                  <a16:creationId xmlns:a16="http://schemas.microsoft.com/office/drawing/2014/main" id="{333B0191-0004-427F-8B9E-CCB045050668}"/>
                </a:ext>
              </a:extLst>
            </p:cNvPr>
            <p:cNvSpPr/>
            <p:nvPr/>
          </p:nvSpPr>
          <p:spPr>
            <a:xfrm>
              <a:off x="3922574" y="5302468"/>
              <a:ext cx="841412" cy="409212"/>
            </a:xfrm>
            <a:prstGeom prst="rect">
              <a:avLst/>
            </a:prstGeom>
            <a:solidFill>
              <a:srgbClr val="0CB303"/>
            </a:solidFill>
            <a:ln w="9528" cap="flat">
              <a:solidFill>
                <a:srgbClr val="0CB303"/>
              </a:solidFill>
              <a:prstDash val="solid"/>
              <a:round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400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400" b="0" i="0" u="none" strike="noStrike" kern="0" cap="none" spc="0" baseline="0">
                <a:solidFill>
                  <a:srgbClr val="FFFFFF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39" name="Pass">
              <a:extLst>
                <a:ext uri="{FF2B5EF4-FFF2-40B4-BE49-F238E27FC236}">
                  <a16:creationId xmlns:a16="http://schemas.microsoft.com/office/drawing/2014/main" id="{575BF7D8-C02D-4C08-9682-D19E8C333EF9}"/>
                </a:ext>
              </a:extLst>
            </p:cNvPr>
            <p:cNvSpPr txBox="1"/>
            <p:nvPr/>
          </p:nvSpPr>
          <p:spPr>
            <a:xfrm>
              <a:off x="3927329" y="5307223"/>
              <a:ext cx="831884" cy="3996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normAutofit/>
            </a:bodyPr>
            <a:lstStyle/>
            <a:p>
              <a:pPr marL="0" marR="0" lvl="0" indent="0" algn="ctr" defTabSz="768096" rtl="0" fontAlgn="auto" hangingPunct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48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rPr>
                <a:t>Pass</a:t>
              </a:r>
            </a:p>
          </p:txBody>
        </p:sp>
      </p:grpSp>
      <p:grpSp>
        <p:nvGrpSpPr>
          <p:cNvPr id="40" name="Rektangel med rundade hörn 44">
            <a:extLst>
              <a:ext uri="{FF2B5EF4-FFF2-40B4-BE49-F238E27FC236}">
                <a16:creationId xmlns:a16="http://schemas.microsoft.com/office/drawing/2014/main" id="{78AF3175-675E-468C-A6DD-B528097ED898}"/>
              </a:ext>
            </a:extLst>
          </p:cNvPr>
          <p:cNvGrpSpPr/>
          <p:nvPr/>
        </p:nvGrpSpPr>
        <p:grpSpPr>
          <a:xfrm>
            <a:off x="3936848" y="1541120"/>
            <a:ext cx="920636" cy="476722"/>
            <a:chOff x="3936848" y="1541120"/>
            <a:chExt cx="920636" cy="476722"/>
          </a:xfrm>
        </p:grpSpPr>
        <p:sp>
          <p:nvSpPr>
            <p:cNvPr id="41" name="Rounded Rectangle">
              <a:extLst>
                <a:ext uri="{FF2B5EF4-FFF2-40B4-BE49-F238E27FC236}">
                  <a16:creationId xmlns:a16="http://schemas.microsoft.com/office/drawing/2014/main" id="{05DF78A9-7700-42EC-83AC-EE2E1C871AA3}"/>
                </a:ext>
              </a:extLst>
            </p:cNvPr>
            <p:cNvSpPr/>
            <p:nvPr/>
          </p:nvSpPr>
          <p:spPr>
            <a:xfrm>
              <a:off x="3936848" y="1541120"/>
              <a:ext cx="920636" cy="47672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38103" cap="flat">
              <a:solidFill>
                <a:srgbClr val="A6A6A6"/>
              </a:solidFill>
              <a:prstDash val="solid"/>
              <a:miter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000" b="0" i="0" u="none" strike="noStrike" kern="0" cap="none" spc="0" baseline="0">
                <a:solidFill>
                  <a:srgbClr val="000000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42" name="1NT">
              <a:extLst>
                <a:ext uri="{FF2B5EF4-FFF2-40B4-BE49-F238E27FC236}">
                  <a16:creationId xmlns:a16="http://schemas.microsoft.com/office/drawing/2014/main" id="{C8BEAA7A-1F36-48E8-B701-DA30843194F3}"/>
                </a:ext>
              </a:extLst>
            </p:cNvPr>
            <p:cNvSpPr/>
            <p:nvPr/>
          </p:nvSpPr>
          <p:spPr>
            <a:xfrm>
              <a:off x="4024896" y="1792617"/>
              <a:ext cx="786804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86804"/>
                <a:gd name="f7" fmla="val 1"/>
                <a:gd name="f8" fmla="+- 0 0 -90"/>
                <a:gd name="f9" fmla="+- 0 0 -180"/>
                <a:gd name="f10" fmla="+- 0 0 -270"/>
                <a:gd name="f11" fmla="+- 0 0 -360"/>
                <a:gd name="f12" fmla="*/ f3 1 786804"/>
                <a:gd name="f13" fmla="*/ f4 1 1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786804"/>
                <a:gd name="f21" fmla="*/ 1 1 f14"/>
                <a:gd name="f22" fmla="*/ 0 1 f14"/>
                <a:gd name="f23" fmla="*/ f16 1 f2"/>
                <a:gd name="f24" fmla="*/ f17 1 f2"/>
                <a:gd name="f25" fmla="*/ f18 1 f2"/>
                <a:gd name="f26" fmla="*/ f19 1 f2"/>
                <a:gd name="f27" fmla="*/ 393402 1 f20"/>
                <a:gd name="f28" fmla="*/ 0 1 f20"/>
                <a:gd name="f29" fmla="*/ 786804 1 f20"/>
                <a:gd name="f30" fmla="*/ f21 f13 1"/>
                <a:gd name="f31" fmla="*/ f22 f13 1"/>
                <a:gd name="f32" fmla="+- f23 0 f1"/>
                <a:gd name="f33" fmla="+- f24 0 f1"/>
                <a:gd name="f34" fmla="+- f25 0 f1"/>
                <a:gd name="f35" fmla="+- f26 0 f1"/>
                <a:gd name="f36" fmla="*/ f28 f12 1"/>
                <a:gd name="f37" fmla="*/ f29 f12 1"/>
                <a:gd name="f38" fmla="*/ f2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8" y="f30"/>
                </a:cxn>
                <a:cxn ang="f33">
                  <a:pos x="f38" y="f30"/>
                </a:cxn>
                <a:cxn ang="f34">
                  <a:pos x="f38" y="f30"/>
                </a:cxn>
                <a:cxn ang="f35">
                  <a:pos x="f38" y="f30"/>
                </a:cxn>
              </a:cxnLst>
              <a:rect l="f36" t="f31" r="f37" b="f30"/>
              <a:pathLst>
                <a:path w="786804" h="1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rPr>
                <a:t>1NT</a:t>
              </a:r>
            </a:p>
          </p:txBody>
        </p:sp>
      </p:grpSp>
      <p:grpSp>
        <p:nvGrpSpPr>
          <p:cNvPr id="43" name="Grupp 97">
            <a:extLst>
              <a:ext uri="{FF2B5EF4-FFF2-40B4-BE49-F238E27FC236}">
                <a16:creationId xmlns:a16="http://schemas.microsoft.com/office/drawing/2014/main" id="{9D3DEFD4-4C39-4E31-AA45-EE248C6C3A8E}"/>
              </a:ext>
            </a:extLst>
          </p:cNvPr>
          <p:cNvGrpSpPr/>
          <p:nvPr/>
        </p:nvGrpSpPr>
        <p:grpSpPr>
          <a:xfrm>
            <a:off x="5095695" y="4148861"/>
            <a:ext cx="772421" cy="491105"/>
            <a:chOff x="5095695" y="4148861"/>
            <a:chExt cx="772421" cy="491105"/>
          </a:xfrm>
        </p:grpSpPr>
        <p:grpSp>
          <p:nvGrpSpPr>
            <p:cNvPr id="44" name="Rektangel med rundade hörn 46">
              <a:extLst>
                <a:ext uri="{FF2B5EF4-FFF2-40B4-BE49-F238E27FC236}">
                  <a16:creationId xmlns:a16="http://schemas.microsoft.com/office/drawing/2014/main" id="{35A98257-9D06-4759-80D9-DCAADB2A13C8}"/>
                </a:ext>
              </a:extLst>
            </p:cNvPr>
            <p:cNvGrpSpPr/>
            <p:nvPr/>
          </p:nvGrpSpPr>
          <p:grpSpPr>
            <a:xfrm>
              <a:off x="5095695" y="4148861"/>
              <a:ext cx="772421" cy="491105"/>
              <a:chOff x="5095695" y="4148861"/>
              <a:chExt cx="772421" cy="491105"/>
            </a:xfrm>
          </p:grpSpPr>
          <p:sp>
            <p:nvSpPr>
              <p:cNvPr id="45" name="Rounded Rectangle">
                <a:extLst>
                  <a:ext uri="{FF2B5EF4-FFF2-40B4-BE49-F238E27FC236}">
                    <a16:creationId xmlns:a16="http://schemas.microsoft.com/office/drawing/2014/main" id="{FB127985-2955-4357-96D9-35496A0762DD}"/>
                  </a:ext>
                </a:extLst>
              </p:cNvPr>
              <p:cNvSpPr/>
              <p:nvPr/>
            </p:nvSpPr>
            <p:spPr>
              <a:xfrm>
                <a:off x="5095695" y="4169764"/>
                <a:ext cx="772421" cy="423019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03A6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03A6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46" name="2">
                <a:extLst>
                  <a:ext uri="{FF2B5EF4-FFF2-40B4-BE49-F238E27FC236}">
                    <a16:creationId xmlns:a16="http://schemas.microsoft.com/office/drawing/2014/main" id="{C3C7DE27-B65E-4B8C-911B-9DA3176D747C}"/>
                  </a:ext>
                </a:extLst>
              </p:cNvPr>
              <p:cNvSpPr txBox="1"/>
              <p:nvPr/>
            </p:nvSpPr>
            <p:spPr>
              <a:xfrm>
                <a:off x="5135389" y="4148861"/>
                <a:ext cx="637583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266B3DC6-7474-4A78-B1EC-F9213AA6B08B}"/>
                </a:ext>
              </a:extLst>
            </p:cNvPr>
            <p:cNvSpPr/>
            <p:nvPr/>
          </p:nvSpPr>
          <p:spPr>
            <a:xfrm>
              <a:off x="5485046" y="4272936"/>
              <a:ext cx="238877" cy="2217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8393"/>
                <a:gd name="f8" fmla="val 8763"/>
                <a:gd name="f9" fmla="val 21128"/>
                <a:gd name="f10" fmla="val 9257"/>
                <a:gd name="f11" fmla="val 20420"/>
                <a:gd name="f12" fmla="val 9751"/>
                <a:gd name="f13" fmla="val 19003"/>
                <a:gd name="f14" fmla="val 16052"/>
                <a:gd name="f15" fmla="val 9504"/>
                <a:gd name="f16" fmla="val 15462"/>
                <a:gd name="f17" fmla="val 15344"/>
                <a:gd name="f18" fmla="val 8640"/>
                <a:gd name="f19" fmla="val 7529"/>
                <a:gd name="f20" fmla="val 16761"/>
                <a:gd name="f21" fmla="val 6542"/>
                <a:gd name="f22" fmla="val 17705"/>
                <a:gd name="f23" fmla="val 5431"/>
                <a:gd name="f24" fmla="val 18295"/>
                <a:gd name="f25" fmla="val 3333"/>
                <a:gd name="f26" fmla="val 18531"/>
                <a:gd name="f27" fmla="val 1728"/>
                <a:gd name="f28" fmla="val 17941"/>
                <a:gd name="f29" fmla="val 864"/>
                <a:gd name="f30" fmla="val 16997"/>
                <a:gd name="f31" fmla="val 370"/>
                <a:gd name="f32" fmla="val 16289"/>
                <a:gd name="f33" fmla="val 14872"/>
                <a:gd name="f34" fmla="val 13102"/>
                <a:gd name="f35" fmla="val 11803"/>
                <a:gd name="f36" fmla="val 987"/>
                <a:gd name="f37" fmla="val 10387"/>
                <a:gd name="f38" fmla="val 1851"/>
                <a:gd name="f39" fmla="val 9443"/>
                <a:gd name="f40" fmla="val 2962"/>
                <a:gd name="f41" fmla="val 8970"/>
                <a:gd name="f42" fmla="val 4197"/>
                <a:gd name="f43" fmla="val 8852"/>
                <a:gd name="f44" fmla="val 5801"/>
                <a:gd name="f45" fmla="val 9207"/>
                <a:gd name="f46" fmla="val 7776"/>
                <a:gd name="f47" fmla="val 10151"/>
                <a:gd name="f48" fmla="val 8887"/>
                <a:gd name="f49" fmla="val 10505"/>
                <a:gd name="f50" fmla="val 9381"/>
                <a:gd name="f51" fmla="val 9915"/>
                <a:gd name="f52" fmla="val 7406"/>
                <a:gd name="f53" fmla="val 7672"/>
                <a:gd name="f54" fmla="val 6789"/>
                <a:gd name="f55" fmla="val 6492"/>
                <a:gd name="f56" fmla="val 6295"/>
                <a:gd name="f57" fmla="val 5430"/>
                <a:gd name="f58" fmla="val 6171"/>
                <a:gd name="f59" fmla="val 4131"/>
                <a:gd name="f60" fmla="val 6665"/>
                <a:gd name="f61" fmla="val 2243"/>
                <a:gd name="f62" fmla="val 1298"/>
                <a:gd name="f63" fmla="val 8023"/>
                <a:gd name="f64" fmla="val 708"/>
                <a:gd name="f65" fmla="val 118"/>
                <a:gd name="f66" fmla="val 10245"/>
                <a:gd name="f67" fmla="val 11479"/>
                <a:gd name="f68" fmla="val 12466"/>
                <a:gd name="f69" fmla="val 354"/>
                <a:gd name="f70" fmla="val 13577"/>
                <a:gd name="f71" fmla="val 14318"/>
                <a:gd name="f72" fmla="val 15182"/>
                <a:gd name="f73" fmla="val 2715"/>
                <a:gd name="f74" fmla="val 15429"/>
                <a:gd name="f75" fmla="val 3895"/>
                <a:gd name="f76" fmla="val 4957"/>
                <a:gd name="f77" fmla="val 15305"/>
                <a:gd name="f78" fmla="val 5311"/>
                <a:gd name="f79" fmla="val 15058"/>
                <a:gd name="f80" fmla="val 6138"/>
                <a:gd name="f81" fmla="val 14688"/>
                <a:gd name="f82" fmla="val 6846"/>
                <a:gd name="f83" fmla="val 7436"/>
                <a:gd name="f84" fmla="val 13947"/>
                <a:gd name="f85" fmla="val 7908"/>
                <a:gd name="f86" fmla="val 13207"/>
                <a:gd name="f87" fmla="val 8498"/>
                <a:gd name="f88" fmla="val 12713"/>
                <a:gd name="f89" fmla="val 12219"/>
                <a:gd name="f90" fmla="val 9325"/>
                <a:gd name="f91" fmla="val 12096"/>
                <a:gd name="f92" fmla="val 10623"/>
                <a:gd name="f93" fmla="val 13701"/>
                <a:gd name="f94" fmla="val 14935"/>
                <a:gd name="f95" fmla="val 16416"/>
                <a:gd name="f96" fmla="val 9089"/>
                <a:gd name="f97" fmla="val 18021"/>
                <a:gd name="f98" fmla="val 18638"/>
                <a:gd name="f99" fmla="val 19502"/>
                <a:gd name="f100" fmla="val 19872"/>
                <a:gd name="f101" fmla="val 9561"/>
                <a:gd name="f102" fmla="val 20859"/>
                <a:gd name="f103" fmla="val 10741"/>
                <a:gd name="f104" fmla="val 21353"/>
                <a:gd name="f105" fmla="val 21477"/>
                <a:gd name="f106" fmla="val 12748"/>
                <a:gd name="f107" fmla="val 14046"/>
                <a:gd name="f108" fmla="val 15108"/>
                <a:gd name="f109" fmla="val 15816"/>
                <a:gd name="f110" fmla="val 20983"/>
                <a:gd name="f111" fmla="val 16643"/>
                <a:gd name="f112" fmla="val 16407"/>
                <a:gd name="f113" fmla="val 15934"/>
                <a:gd name="f114" fmla="val 20736"/>
                <a:gd name="f115" fmla="val 16879"/>
                <a:gd name="f116" fmla="val 18267"/>
                <a:gd name="f117" fmla="val 17157"/>
                <a:gd name="f118" fmla="val 15799"/>
                <a:gd name="f119" fmla="val 18059"/>
                <a:gd name="f120" fmla="val 14441"/>
                <a:gd name="f121" fmla="val 17115"/>
                <a:gd name="f122" fmla="val 13454"/>
                <a:gd name="f123" fmla="val 12837"/>
                <a:gd name="f124" fmla="val 11849"/>
                <a:gd name="f125" fmla="val 15698"/>
                <a:gd name="f126" fmla="val 18885"/>
                <a:gd name="f127" fmla="val 19711"/>
                <a:gd name="f128" fmla="val 13083"/>
                <a:gd name="f129" fmla="+- 0 0 -90"/>
                <a:gd name="f130" fmla="+- 0 0 -180"/>
                <a:gd name="f131" fmla="+- 0 0 -270"/>
                <a:gd name="f132" fmla="+- 0 0 -360"/>
                <a:gd name="f133" fmla="*/ f3 1 21600"/>
                <a:gd name="f134" fmla="*/ f4 1 21600"/>
                <a:gd name="f135" fmla="+- f6 0 f5"/>
                <a:gd name="f136" fmla="*/ f129 f0 1"/>
                <a:gd name="f137" fmla="*/ f130 f0 1"/>
                <a:gd name="f138" fmla="*/ f131 f0 1"/>
                <a:gd name="f139" fmla="*/ f132 f0 1"/>
                <a:gd name="f140" fmla="*/ f135 1 2"/>
                <a:gd name="f141" fmla="*/ f135 1 21600"/>
                <a:gd name="f142" fmla="*/ f136 1 f2"/>
                <a:gd name="f143" fmla="*/ f137 1 f2"/>
                <a:gd name="f144" fmla="*/ f138 1 f2"/>
                <a:gd name="f145" fmla="*/ f139 1 f2"/>
                <a:gd name="f146" fmla="*/ f140 1 f141"/>
                <a:gd name="f147" fmla="*/ 0 1 f141"/>
                <a:gd name="f148" fmla="*/ f6 1 f141"/>
                <a:gd name="f149" fmla="+- f142 0 f1"/>
                <a:gd name="f150" fmla="+- f143 0 f1"/>
                <a:gd name="f151" fmla="+- f144 0 f1"/>
                <a:gd name="f152" fmla="+- f145 0 f1"/>
                <a:gd name="f153" fmla="*/ f147 f133 1"/>
                <a:gd name="f154" fmla="*/ f148 f133 1"/>
                <a:gd name="f155" fmla="*/ f148 f134 1"/>
                <a:gd name="f156" fmla="*/ f147 f134 1"/>
                <a:gd name="f157" fmla="*/ f146 f133 1"/>
                <a:gd name="f158" fmla="*/ f146 f1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9">
                  <a:pos x="f157" y="f158"/>
                </a:cxn>
                <a:cxn ang="f150">
                  <a:pos x="f157" y="f158"/>
                </a:cxn>
                <a:cxn ang="f151">
                  <a:pos x="f157" y="f158"/>
                </a:cxn>
                <a:cxn ang="f152">
                  <a:pos x="f157" y="f158"/>
                </a:cxn>
              </a:cxnLst>
              <a:rect l="f153" t="f156" r="f154" b="f155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2" y="f14"/>
                  </a:lnTo>
                  <a:lnTo>
                    <a:pt x="f15" y="f16"/>
                  </a:lnTo>
                  <a:lnTo>
                    <a:pt x="f10" y="f17"/>
                  </a:lnTo>
                  <a:lnTo>
                    <a:pt x="f18" y="f16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5" y="f33"/>
                  </a:lnTo>
                  <a:lnTo>
                    <a:pt x="f5" y="f34"/>
                  </a:lnTo>
                  <a:lnTo>
                    <a:pt x="f31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49"/>
                  </a:lnTo>
                  <a:lnTo>
                    <a:pt x="f15" y="f51"/>
                  </a:lnTo>
                  <a:lnTo>
                    <a:pt x="f15" y="f39"/>
                  </a:lnTo>
                  <a:lnTo>
                    <a:pt x="f48" y="f43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52" y="f62"/>
                  </a:lnTo>
                  <a:lnTo>
                    <a:pt x="f63" y="f64"/>
                  </a:lnTo>
                  <a:lnTo>
                    <a:pt x="f10" y="f65"/>
                  </a:lnTo>
                  <a:lnTo>
                    <a:pt x="f66" y="f5"/>
                  </a:lnTo>
                  <a:lnTo>
                    <a:pt x="f67" y="f5"/>
                  </a:lnTo>
                  <a:lnTo>
                    <a:pt x="f68" y="f69"/>
                  </a:lnTo>
                  <a:lnTo>
                    <a:pt x="f70" y="f64"/>
                  </a:lnTo>
                  <a:lnTo>
                    <a:pt x="f71" y="f62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4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71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43"/>
                  </a:lnTo>
                  <a:lnTo>
                    <a:pt x="f89" y="f90"/>
                  </a:lnTo>
                  <a:lnTo>
                    <a:pt x="f91" y="f51"/>
                  </a:lnTo>
                  <a:lnTo>
                    <a:pt x="f91" y="f37"/>
                  </a:lnTo>
                  <a:lnTo>
                    <a:pt x="f88" y="f92"/>
                  </a:lnTo>
                  <a:lnTo>
                    <a:pt x="f93" y="f47"/>
                  </a:lnTo>
                  <a:lnTo>
                    <a:pt x="f71" y="f51"/>
                  </a:lnTo>
                  <a:lnTo>
                    <a:pt x="f94" y="f39"/>
                  </a:lnTo>
                  <a:lnTo>
                    <a:pt x="f95" y="f96"/>
                  </a:lnTo>
                  <a:lnTo>
                    <a:pt x="f97" y="f43"/>
                  </a:lnTo>
                  <a:lnTo>
                    <a:pt x="f98" y="f41"/>
                  </a:lnTo>
                  <a:lnTo>
                    <a:pt x="f99" y="f90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35"/>
                  </a:lnTo>
                  <a:lnTo>
                    <a:pt x="f105" y="f106"/>
                  </a:lnTo>
                  <a:lnTo>
                    <a:pt x="f6" y="f107"/>
                  </a:lnTo>
                  <a:lnTo>
                    <a:pt x="f105" y="f108"/>
                  </a:lnTo>
                  <a:lnTo>
                    <a:pt x="f104" y="f109"/>
                  </a:lnTo>
                  <a:lnTo>
                    <a:pt x="f110" y="f111"/>
                  </a:lnTo>
                  <a:lnTo>
                    <a:pt x="f110" y="f112"/>
                  </a:lnTo>
                  <a:lnTo>
                    <a:pt x="f104" y="f113"/>
                  </a:lnTo>
                  <a:lnTo>
                    <a:pt x="f114" y="f115"/>
                  </a:lnTo>
                  <a:lnTo>
                    <a:pt x="f100" y="f28"/>
                  </a:lnTo>
                  <a:lnTo>
                    <a:pt x="f116" y="f26"/>
                  </a:lnTo>
                  <a:lnTo>
                    <a:pt x="f117" y="f26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4"/>
                  </a:lnTo>
                  <a:lnTo>
                    <a:pt x="f123" y="f16"/>
                  </a:lnTo>
                  <a:lnTo>
                    <a:pt x="f89" y="f17"/>
                  </a:lnTo>
                  <a:lnTo>
                    <a:pt x="f124" y="f125"/>
                  </a:lnTo>
                  <a:lnTo>
                    <a:pt x="f124" y="f126"/>
                  </a:lnTo>
                  <a:lnTo>
                    <a:pt x="f91" y="f127"/>
                  </a:lnTo>
                  <a:lnTo>
                    <a:pt x="f89" y="f11"/>
                  </a:lnTo>
                  <a:lnTo>
                    <a:pt x="f88" y="f9"/>
                  </a:lnTo>
                  <a:lnTo>
                    <a:pt x="f128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8" name="Rektangel med rundade hörn 44">
            <a:extLst>
              <a:ext uri="{FF2B5EF4-FFF2-40B4-BE49-F238E27FC236}">
                <a16:creationId xmlns:a16="http://schemas.microsoft.com/office/drawing/2014/main" id="{6C11B551-EDA7-4B7C-AD87-0E8004CE76C4}"/>
              </a:ext>
            </a:extLst>
          </p:cNvPr>
          <p:cNvGrpSpPr/>
          <p:nvPr/>
        </p:nvGrpSpPr>
        <p:grpSpPr>
          <a:xfrm>
            <a:off x="5030919" y="4743257"/>
            <a:ext cx="920636" cy="476722"/>
            <a:chOff x="5030919" y="4743257"/>
            <a:chExt cx="920636" cy="476722"/>
          </a:xfrm>
        </p:grpSpPr>
        <p:sp>
          <p:nvSpPr>
            <p:cNvPr id="49" name="Rounded Rectangle">
              <a:extLst>
                <a:ext uri="{FF2B5EF4-FFF2-40B4-BE49-F238E27FC236}">
                  <a16:creationId xmlns:a16="http://schemas.microsoft.com/office/drawing/2014/main" id="{AAF59089-3303-4DAB-ABFB-207CDCF1CAE8}"/>
                </a:ext>
              </a:extLst>
            </p:cNvPr>
            <p:cNvSpPr/>
            <p:nvPr/>
          </p:nvSpPr>
          <p:spPr>
            <a:xfrm>
              <a:off x="5030919" y="4743257"/>
              <a:ext cx="920636" cy="47672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38103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000" b="0" i="0" u="none" strike="noStrike" kern="0" cap="none" spc="0" baseline="0">
                <a:solidFill>
                  <a:srgbClr val="000000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50" name="3NT">
              <a:extLst>
                <a:ext uri="{FF2B5EF4-FFF2-40B4-BE49-F238E27FC236}">
                  <a16:creationId xmlns:a16="http://schemas.microsoft.com/office/drawing/2014/main" id="{53FEB6A6-58D6-4EC4-A88B-88ACD7578AE8}"/>
                </a:ext>
              </a:extLst>
            </p:cNvPr>
            <p:cNvSpPr/>
            <p:nvPr/>
          </p:nvSpPr>
          <p:spPr>
            <a:xfrm>
              <a:off x="5118957" y="4994763"/>
              <a:ext cx="8120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2058"/>
                <a:gd name="f7" fmla="val 1"/>
                <a:gd name="f8" fmla="+- 0 0 -90"/>
                <a:gd name="f9" fmla="+- 0 0 -180"/>
                <a:gd name="f10" fmla="+- 0 0 -270"/>
                <a:gd name="f11" fmla="+- 0 0 -360"/>
                <a:gd name="f12" fmla="*/ f3 1 812058"/>
                <a:gd name="f13" fmla="*/ f4 1 1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812058"/>
                <a:gd name="f21" fmla="*/ 1 1 f14"/>
                <a:gd name="f22" fmla="*/ 0 1 f14"/>
                <a:gd name="f23" fmla="*/ f16 1 f2"/>
                <a:gd name="f24" fmla="*/ f17 1 f2"/>
                <a:gd name="f25" fmla="*/ f18 1 f2"/>
                <a:gd name="f26" fmla="*/ f19 1 f2"/>
                <a:gd name="f27" fmla="*/ 406029 1 f20"/>
                <a:gd name="f28" fmla="*/ 0 1 f20"/>
                <a:gd name="f29" fmla="*/ 812058 1 f20"/>
                <a:gd name="f30" fmla="*/ f21 f13 1"/>
                <a:gd name="f31" fmla="*/ f22 f13 1"/>
                <a:gd name="f32" fmla="+- f23 0 f1"/>
                <a:gd name="f33" fmla="+- f24 0 f1"/>
                <a:gd name="f34" fmla="+- f25 0 f1"/>
                <a:gd name="f35" fmla="+- f26 0 f1"/>
                <a:gd name="f36" fmla="*/ f28 f12 1"/>
                <a:gd name="f37" fmla="*/ f29 f12 1"/>
                <a:gd name="f38" fmla="*/ f2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8" y="f30"/>
                </a:cxn>
                <a:cxn ang="f33">
                  <a:pos x="f38" y="f30"/>
                </a:cxn>
                <a:cxn ang="f34">
                  <a:pos x="f38" y="f30"/>
                </a:cxn>
                <a:cxn ang="f35">
                  <a:pos x="f38" y="f30"/>
                </a:cxn>
              </a:cxnLst>
              <a:rect l="f36" t="f31" r="f37" b="f30"/>
              <a:pathLst>
                <a:path w="812058" h="1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rPr>
                <a:t>3NT</a:t>
              </a:r>
            </a:p>
          </p:txBody>
        </p:sp>
      </p:grpSp>
      <p:grpSp>
        <p:nvGrpSpPr>
          <p:cNvPr id="51" name="Grupp 60">
            <a:extLst>
              <a:ext uri="{FF2B5EF4-FFF2-40B4-BE49-F238E27FC236}">
                <a16:creationId xmlns:a16="http://schemas.microsoft.com/office/drawing/2014/main" id="{159D7A95-887A-4006-BF61-D0F4C7776D1C}"/>
              </a:ext>
            </a:extLst>
          </p:cNvPr>
          <p:cNvGrpSpPr/>
          <p:nvPr/>
        </p:nvGrpSpPr>
        <p:grpSpPr>
          <a:xfrm>
            <a:off x="5127580" y="1561109"/>
            <a:ext cx="772421" cy="491105"/>
            <a:chOff x="5127580" y="1561109"/>
            <a:chExt cx="772421" cy="491105"/>
          </a:xfrm>
        </p:grpSpPr>
        <p:grpSp>
          <p:nvGrpSpPr>
            <p:cNvPr id="52" name="Rektangel med rundade hörn 46">
              <a:extLst>
                <a:ext uri="{FF2B5EF4-FFF2-40B4-BE49-F238E27FC236}">
                  <a16:creationId xmlns:a16="http://schemas.microsoft.com/office/drawing/2014/main" id="{FB07714A-6577-4863-9015-079F4D57C977}"/>
                </a:ext>
              </a:extLst>
            </p:cNvPr>
            <p:cNvGrpSpPr/>
            <p:nvPr/>
          </p:nvGrpSpPr>
          <p:grpSpPr>
            <a:xfrm>
              <a:off x="5127580" y="1561109"/>
              <a:ext cx="772421" cy="491105"/>
              <a:chOff x="5127580" y="1561109"/>
              <a:chExt cx="772421" cy="491105"/>
            </a:xfrm>
          </p:grpSpPr>
          <p:sp>
            <p:nvSpPr>
              <p:cNvPr id="53" name="Rounded Rectangle">
                <a:extLst>
                  <a:ext uri="{FF2B5EF4-FFF2-40B4-BE49-F238E27FC236}">
                    <a16:creationId xmlns:a16="http://schemas.microsoft.com/office/drawing/2014/main" id="{B2F3DD33-B9FD-4A67-AC4D-EAA9FB9C4BAC}"/>
                  </a:ext>
                </a:extLst>
              </p:cNvPr>
              <p:cNvSpPr/>
              <p:nvPr/>
            </p:nvSpPr>
            <p:spPr>
              <a:xfrm>
                <a:off x="5127580" y="1582012"/>
                <a:ext cx="772421" cy="423019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03A6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03A6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54" name="2">
                <a:extLst>
                  <a:ext uri="{FF2B5EF4-FFF2-40B4-BE49-F238E27FC236}">
                    <a16:creationId xmlns:a16="http://schemas.microsoft.com/office/drawing/2014/main" id="{4583E1EC-A185-4445-B53B-81433FD6911A}"/>
                  </a:ext>
                </a:extLst>
              </p:cNvPr>
              <p:cNvSpPr txBox="1"/>
              <p:nvPr/>
            </p:nvSpPr>
            <p:spPr>
              <a:xfrm>
                <a:off x="5167283" y="1561109"/>
                <a:ext cx="637583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427B0909-7692-4ED3-BDC2-55CFAFD7995A}"/>
                </a:ext>
              </a:extLst>
            </p:cNvPr>
            <p:cNvSpPr/>
            <p:nvPr/>
          </p:nvSpPr>
          <p:spPr>
            <a:xfrm>
              <a:off x="5516940" y="1685184"/>
              <a:ext cx="238877" cy="2217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8393"/>
                <a:gd name="f8" fmla="val 8763"/>
                <a:gd name="f9" fmla="val 21128"/>
                <a:gd name="f10" fmla="val 9257"/>
                <a:gd name="f11" fmla="val 20420"/>
                <a:gd name="f12" fmla="val 9751"/>
                <a:gd name="f13" fmla="val 19003"/>
                <a:gd name="f14" fmla="val 16052"/>
                <a:gd name="f15" fmla="val 9504"/>
                <a:gd name="f16" fmla="val 15462"/>
                <a:gd name="f17" fmla="val 15344"/>
                <a:gd name="f18" fmla="val 8640"/>
                <a:gd name="f19" fmla="val 7529"/>
                <a:gd name="f20" fmla="val 16761"/>
                <a:gd name="f21" fmla="val 6542"/>
                <a:gd name="f22" fmla="val 17705"/>
                <a:gd name="f23" fmla="val 5431"/>
                <a:gd name="f24" fmla="val 18295"/>
                <a:gd name="f25" fmla="val 3333"/>
                <a:gd name="f26" fmla="val 18531"/>
                <a:gd name="f27" fmla="val 1728"/>
                <a:gd name="f28" fmla="val 17941"/>
                <a:gd name="f29" fmla="val 864"/>
                <a:gd name="f30" fmla="val 16997"/>
                <a:gd name="f31" fmla="val 370"/>
                <a:gd name="f32" fmla="val 16289"/>
                <a:gd name="f33" fmla="val 14872"/>
                <a:gd name="f34" fmla="val 13102"/>
                <a:gd name="f35" fmla="val 11803"/>
                <a:gd name="f36" fmla="val 987"/>
                <a:gd name="f37" fmla="val 10387"/>
                <a:gd name="f38" fmla="val 1851"/>
                <a:gd name="f39" fmla="val 9443"/>
                <a:gd name="f40" fmla="val 2962"/>
                <a:gd name="f41" fmla="val 8970"/>
                <a:gd name="f42" fmla="val 4197"/>
                <a:gd name="f43" fmla="val 8852"/>
                <a:gd name="f44" fmla="val 5801"/>
                <a:gd name="f45" fmla="val 9207"/>
                <a:gd name="f46" fmla="val 7776"/>
                <a:gd name="f47" fmla="val 10151"/>
                <a:gd name="f48" fmla="val 8887"/>
                <a:gd name="f49" fmla="val 10505"/>
                <a:gd name="f50" fmla="val 9381"/>
                <a:gd name="f51" fmla="val 9915"/>
                <a:gd name="f52" fmla="val 7406"/>
                <a:gd name="f53" fmla="val 7672"/>
                <a:gd name="f54" fmla="val 6789"/>
                <a:gd name="f55" fmla="val 6492"/>
                <a:gd name="f56" fmla="val 6295"/>
                <a:gd name="f57" fmla="val 5430"/>
                <a:gd name="f58" fmla="val 6171"/>
                <a:gd name="f59" fmla="val 4131"/>
                <a:gd name="f60" fmla="val 6665"/>
                <a:gd name="f61" fmla="val 2243"/>
                <a:gd name="f62" fmla="val 1298"/>
                <a:gd name="f63" fmla="val 8023"/>
                <a:gd name="f64" fmla="val 708"/>
                <a:gd name="f65" fmla="val 118"/>
                <a:gd name="f66" fmla="val 10245"/>
                <a:gd name="f67" fmla="val 11479"/>
                <a:gd name="f68" fmla="val 12466"/>
                <a:gd name="f69" fmla="val 354"/>
                <a:gd name="f70" fmla="val 13577"/>
                <a:gd name="f71" fmla="val 14318"/>
                <a:gd name="f72" fmla="val 15182"/>
                <a:gd name="f73" fmla="val 2715"/>
                <a:gd name="f74" fmla="val 15429"/>
                <a:gd name="f75" fmla="val 3895"/>
                <a:gd name="f76" fmla="val 4957"/>
                <a:gd name="f77" fmla="val 15305"/>
                <a:gd name="f78" fmla="val 5311"/>
                <a:gd name="f79" fmla="val 15058"/>
                <a:gd name="f80" fmla="val 6138"/>
                <a:gd name="f81" fmla="val 14688"/>
                <a:gd name="f82" fmla="val 6846"/>
                <a:gd name="f83" fmla="val 7436"/>
                <a:gd name="f84" fmla="val 13947"/>
                <a:gd name="f85" fmla="val 7908"/>
                <a:gd name="f86" fmla="val 13207"/>
                <a:gd name="f87" fmla="val 8498"/>
                <a:gd name="f88" fmla="val 12713"/>
                <a:gd name="f89" fmla="val 12219"/>
                <a:gd name="f90" fmla="val 9325"/>
                <a:gd name="f91" fmla="val 12096"/>
                <a:gd name="f92" fmla="val 10623"/>
                <a:gd name="f93" fmla="val 13701"/>
                <a:gd name="f94" fmla="val 14935"/>
                <a:gd name="f95" fmla="val 16416"/>
                <a:gd name="f96" fmla="val 9089"/>
                <a:gd name="f97" fmla="val 18021"/>
                <a:gd name="f98" fmla="val 18638"/>
                <a:gd name="f99" fmla="val 19502"/>
                <a:gd name="f100" fmla="val 19872"/>
                <a:gd name="f101" fmla="val 9561"/>
                <a:gd name="f102" fmla="val 20859"/>
                <a:gd name="f103" fmla="val 10741"/>
                <a:gd name="f104" fmla="val 21353"/>
                <a:gd name="f105" fmla="val 21477"/>
                <a:gd name="f106" fmla="val 12748"/>
                <a:gd name="f107" fmla="val 14046"/>
                <a:gd name="f108" fmla="val 15108"/>
                <a:gd name="f109" fmla="val 15816"/>
                <a:gd name="f110" fmla="val 20983"/>
                <a:gd name="f111" fmla="val 16643"/>
                <a:gd name="f112" fmla="val 16407"/>
                <a:gd name="f113" fmla="val 15934"/>
                <a:gd name="f114" fmla="val 20736"/>
                <a:gd name="f115" fmla="val 16879"/>
                <a:gd name="f116" fmla="val 18267"/>
                <a:gd name="f117" fmla="val 17157"/>
                <a:gd name="f118" fmla="val 15799"/>
                <a:gd name="f119" fmla="val 18059"/>
                <a:gd name="f120" fmla="val 14441"/>
                <a:gd name="f121" fmla="val 17115"/>
                <a:gd name="f122" fmla="val 13454"/>
                <a:gd name="f123" fmla="val 12837"/>
                <a:gd name="f124" fmla="val 11849"/>
                <a:gd name="f125" fmla="val 15698"/>
                <a:gd name="f126" fmla="val 18885"/>
                <a:gd name="f127" fmla="val 19711"/>
                <a:gd name="f128" fmla="val 13083"/>
                <a:gd name="f129" fmla="+- 0 0 -90"/>
                <a:gd name="f130" fmla="+- 0 0 -180"/>
                <a:gd name="f131" fmla="+- 0 0 -270"/>
                <a:gd name="f132" fmla="+- 0 0 -360"/>
                <a:gd name="f133" fmla="*/ f3 1 21600"/>
                <a:gd name="f134" fmla="*/ f4 1 21600"/>
                <a:gd name="f135" fmla="+- f6 0 f5"/>
                <a:gd name="f136" fmla="*/ f129 f0 1"/>
                <a:gd name="f137" fmla="*/ f130 f0 1"/>
                <a:gd name="f138" fmla="*/ f131 f0 1"/>
                <a:gd name="f139" fmla="*/ f132 f0 1"/>
                <a:gd name="f140" fmla="*/ f135 1 2"/>
                <a:gd name="f141" fmla="*/ f135 1 21600"/>
                <a:gd name="f142" fmla="*/ f136 1 f2"/>
                <a:gd name="f143" fmla="*/ f137 1 f2"/>
                <a:gd name="f144" fmla="*/ f138 1 f2"/>
                <a:gd name="f145" fmla="*/ f139 1 f2"/>
                <a:gd name="f146" fmla="*/ f140 1 f141"/>
                <a:gd name="f147" fmla="*/ 0 1 f141"/>
                <a:gd name="f148" fmla="*/ f6 1 f141"/>
                <a:gd name="f149" fmla="+- f142 0 f1"/>
                <a:gd name="f150" fmla="+- f143 0 f1"/>
                <a:gd name="f151" fmla="+- f144 0 f1"/>
                <a:gd name="f152" fmla="+- f145 0 f1"/>
                <a:gd name="f153" fmla="*/ f147 f133 1"/>
                <a:gd name="f154" fmla="*/ f148 f133 1"/>
                <a:gd name="f155" fmla="*/ f148 f134 1"/>
                <a:gd name="f156" fmla="*/ f147 f134 1"/>
                <a:gd name="f157" fmla="*/ f146 f133 1"/>
                <a:gd name="f158" fmla="*/ f146 f1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9">
                  <a:pos x="f157" y="f158"/>
                </a:cxn>
                <a:cxn ang="f150">
                  <a:pos x="f157" y="f158"/>
                </a:cxn>
                <a:cxn ang="f151">
                  <a:pos x="f157" y="f158"/>
                </a:cxn>
                <a:cxn ang="f152">
                  <a:pos x="f157" y="f158"/>
                </a:cxn>
              </a:cxnLst>
              <a:rect l="f153" t="f156" r="f154" b="f155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2" y="f14"/>
                  </a:lnTo>
                  <a:lnTo>
                    <a:pt x="f15" y="f16"/>
                  </a:lnTo>
                  <a:lnTo>
                    <a:pt x="f10" y="f17"/>
                  </a:lnTo>
                  <a:lnTo>
                    <a:pt x="f18" y="f16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5" y="f33"/>
                  </a:lnTo>
                  <a:lnTo>
                    <a:pt x="f5" y="f34"/>
                  </a:lnTo>
                  <a:lnTo>
                    <a:pt x="f31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49"/>
                  </a:lnTo>
                  <a:lnTo>
                    <a:pt x="f15" y="f51"/>
                  </a:lnTo>
                  <a:lnTo>
                    <a:pt x="f15" y="f39"/>
                  </a:lnTo>
                  <a:lnTo>
                    <a:pt x="f48" y="f43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52" y="f62"/>
                  </a:lnTo>
                  <a:lnTo>
                    <a:pt x="f63" y="f64"/>
                  </a:lnTo>
                  <a:lnTo>
                    <a:pt x="f10" y="f65"/>
                  </a:lnTo>
                  <a:lnTo>
                    <a:pt x="f66" y="f5"/>
                  </a:lnTo>
                  <a:lnTo>
                    <a:pt x="f67" y="f5"/>
                  </a:lnTo>
                  <a:lnTo>
                    <a:pt x="f68" y="f69"/>
                  </a:lnTo>
                  <a:lnTo>
                    <a:pt x="f70" y="f64"/>
                  </a:lnTo>
                  <a:lnTo>
                    <a:pt x="f71" y="f62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4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71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43"/>
                  </a:lnTo>
                  <a:lnTo>
                    <a:pt x="f89" y="f90"/>
                  </a:lnTo>
                  <a:lnTo>
                    <a:pt x="f91" y="f51"/>
                  </a:lnTo>
                  <a:lnTo>
                    <a:pt x="f91" y="f37"/>
                  </a:lnTo>
                  <a:lnTo>
                    <a:pt x="f88" y="f92"/>
                  </a:lnTo>
                  <a:lnTo>
                    <a:pt x="f93" y="f47"/>
                  </a:lnTo>
                  <a:lnTo>
                    <a:pt x="f71" y="f51"/>
                  </a:lnTo>
                  <a:lnTo>
                    <a:pt x="f94" y="f39"/>
                  </a:lnTo>
                  <a:lnTo>
                    <a:pt x="f95" y="f96"/>
                  </a:lnTo>
                  <a:lnTo>
                    <a:pt x="f97" y="f43"/>
                  </a:lnTo>
                  <a:lnTo>
                    <a:pt x="f98" y="f41"/>
                  </a:lnTo>
                  <a:lnTo>
                    <a:pt x="f99" y="f90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35"/>
                  </a:lnTo>
                  <a:lnTo>
                    <a:pt x="f105" y="f106"/>
                  </a:lnTo>
                  <a:lnTo>
                    <a:pt x="f6" y="f107"/>
                  </a:lnTo>
                  <a:lnTo>
                    <a:pt x="f105" y="f108"/>
                  </a:lnTo>
                  <a:lnTo>
                    <a:pt x="f104" y="f109"/>
                  </a:lnTo>
                  <a:lnTo>
                    <a:pt x="f110" y="f111"/>
                  </a:lnTo>
                  <a:lnTo>
                    <a:pt x="f110" y="f112"/>
                  </a:lnTo>
                  <a:lnTo>
                    <a:pt x="f104" y="f113"/>
                  </a:lnTo>
                  <a:lnTo>
                    <a:pt x="f114" y="f115"/>
                  </a:lnTo>
                  <a:lnTo>
                    <a:pt x="f100" y="f28"/>
                  </a:lnTo>
                  <a:lnTo>
                    <a:pt x="f116" y="f26"/>
                  </a:lnTo>
                  <a:lnTo>
                    <a:pt x="f117" y="f26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4"/>
                  </a:lnTo>
                  <a:lnTo>
                    <a:pt x="f123" y="f16"/>
                  </a:lnTo>
                  <a:lnTo>
                    <a:pt x="f89" y="f17"/>
                  </a:lnTo>
                  <a:lnTo>
                    <a:pt x="f124" y="f125"/>
                  </a:lnTo>
                  <a:lnTo>
                    <a:pt x="f124" y="f126"/>
                  </a:lnTo>
                  <a:lnTo>
                    <a:pt x="f91" y="f127"/>
                  </a:lnTo>
                  <a:lnTo>
                    <a:pt x="f89" y="f11"/>
                  </a:lnTo>
                  <a:lnTo>
                    <a:pt x="f88" y="f9"/>
                  </a:lnTo>
                  <a:lnTo>
                    <a:pt x="f128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56" name="Grupp 63">
            <a:extLst>
              <a:ext uri="{FF2B5EF4-FFF2-40B4-BE49-F238E27FC236}">
                <a16:creationId xmlns:a16="http://schemas.microsoft.com/office/drawing/2014/main" id="{68582270-B2EA-49BA-BD63-643F32943F20}"/>
              </a:ext>
            </a:extLst>
          </p:cNvPr>
          <p:cNvGrpSpPr/>
          <p:nvPr/>
        </p:nvGrpSpPr>
        <p:grpSpPr>
          <a:xfrm>
            <a:off x="5119396" y="2150239"/>
            <a:ext cx="766669" cy="491105"/>
            <a:chOff x="5119396" y="2150239"/>
            <a:chExt cx="766669" cy="491105"/>
          </a:xfrm>
        </p:grpSpPr>
        <p:grpSp>
          <p:nvGrpSpPr>
            <p:cNvPr id="57" name="Rektangel med rundade hörn 46">
              <a:extLst>
                <a:ext uri="{FF2B5EF4-FFF2-40B4-BE49-F238E27FC236}">
                  <a16:creationId xmlns:a16="http://schemas.microsoft.com/office/drawing/2014/main" id="{B17A165B-6264-49A8-B013-99997B677E98}"/>
                </a:ext>
              </a:extLst>
            </p:cNvPr>
            <p:cNvGrpSpPr/>
            <p:nvPr/>
          </p:nvGrpSpPr>
          <p:grpSpPr>
            <a:xfrm>
              <a:off x="5119396" y="2150239"/>
              <a:ext cx="766669" cy="491105"/>
              <a:chOff x="5119396" y="2150239"/>
              <a:chExt cx="766669" cy="491105"/>
            </a:xfrm>
          </p:grpSpPr>
          <p:sp>
            <p:nvSpPr>
              <p:cNvPr id="58" name="Rounded Rectangle">
                <a:extLst>
                  <a:ext uri="{FF2B5EF4-FFF2-40B4-BE49-F238E27FC236}">
                    <a16:creationId xmlns:a16="http://schemas.microsoft.com/office/drawing/2014/main" id="{1C5F8E9B-AB93-4F6C-AD53-A2DC41ED8862}"/>
                  </a:ext>
                </a:extLst>
              </p:cNvPr>
              <p:cNvSpPr/>
              <p:nvPr/>
            </p:nvSpPr>
            <p:spPr>
              <a:xfrm>
                <a:off x="5119396" y="2172431"/>
                <a:ext cx="766669" cy="42045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FF00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400" b="0" i="0" u="none" strike="noStrike" kern="0" cap="none" spc="0" baseline="0">
                  <a:solidFill>
                    <a:srgbClr val="FF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59" name="4">
                <a:extLst>
                  <a:ext uri="{FF2B5EF4-FFF2-40B4-BE49-F238E27FC236}">
                    <a16:creationId xmlns:a16="http://schemas.microsoft.com/office/drawing/2014/main" id="{A34C92C1-7DDD-4D46-AB7A-009A1E0DBC2E}"/>
                  </a:ext>
                </a:extLst>
              </p:cNvPr>
              <p:cNvSpPr txBox="1"/>
              <p:nvPr/>
            </p:nvSpPr>
            <p:spPr>
              <a:xfrm>
                <a:off x="5158962" y="2150239"/>
                <a:ext cx="632088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4</a:t>
                </a:r>
              </a:p>
            </p:txBody>
          </p:sp>
        </p:grp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064D29C0-7B89-445D-9E73-13772BCBAE4A}"/>
                </a:ext>
              </a:extLst>
            </p:cNvPr>
            <p:cNvSpPr/>
            <p:nvPr/>
          </p:nvSpPr>
          <p:spPr>
            <a:xfrm>
              <a:off x="5517334" y="2277368"/>
              <a:ext cx="214966" cy="2195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937"/>
                <a:gd name="f8" fmla="val 15175"/>
                <a:gd name="f9" fmla="val 16110"/>
                <a:gd name="f10" fmla="val 14901"/>
                <a:gd name="f11" fmla="val 18046"/>
                <a:gd name="f12" fmla="val 12769"/>
                <a:gd name="f13" fmla="val 20643"/>
                <a:gd name="f14" fmla="val 8950"/>
                <a:gd name="f15" fmla="val 9070"/>
                <a:gd name="f16" fmla="val 21327"/>
                <a:gd name="f17" fmla="val 7399"/>
                <a:gd name="f18" fmla="val 5370"/>
                <a:gd name="f19" fmla="val 4893"/>
                <a:gd name="f20" fmla="val 21463"/>
                <a:gd name="f21" fmla="val 4535"/>
                <a:gd name="f22" fmla="val 3580"/>
                <a:gd name="f23" fmla="val 1671"/>
                <a:gd name="f24" fmla="val 19823"/>
                <a:gd name="f25" fmla="val 955"/>
                <a:gd name="f26" fmla="val 18866"/>
                <a:gd name="f27" fmla="val 477"/>
                <a:gd name="f28" fmla="val 16678"/>
                <a:gd name="f29" fmla="val 16268"/>
                <a:gd name="f30" fmla="val 14628"/>
                <a:gd name="f31" fmla="val 358"/>
                <a:gd name="f32" fmla="val 13671"/>
                <a:gd name="f33" fmla="val 12851"/>
                <a:gd name="f34" fmla="val 12987"/>
                <a:gd name="f35" fmla="val 11894"/>
                <a:gd name="f36" fmla="val 4177"/>
                <a:gd name="f37" fmla="val 11484"/>
                <a:gd name="f38" fmla="val 10800"/>
                <a:gd name="f39" fmla="val 5131"/>
                <a:gd name="f40" fmla="val 10116"/>
                <a:gd name="f41" fmla="val 9706"/>
                <a:gd name="f42" fmla="val 8476"/>
                <a:gd name="f43" fmla="val 8613"/>
                <a:gd name="f44" fmla="val 7792"/>
                <a:gd name="f45" fmla="val 6972"/>
                <a:gd name="f46" fmla="val 4785"/>
                <a:gd name="f47" fmla="val 4238"/>
                <a:gd name="f48" fmla="val 3691"/>
                <a:gd name="f49" fmla="val 119"/>
                <a:gd name="f50" fmla="val 2734"/>
                <a:gd name="f51" fmla="val 1777"/>
                <a:gd name="f52" fmla="val 957"/>
                <a:gd name="f53" fmla="val 273"/>
                <a:gd name="f54" fmla="val 137"/>
                <a:gd name="f55" fmla="val 7280"/>
                <a:gd name="f56" fmla="val 820"/>
                <a:gd name="f57" fmla="val 3554"/>
                <a:gd name="f58" fmla="val 12650"/>
                <a:gd name="f59" fmla="val 6562"/>
                <a:gd name="f60" fmla="val 6425"/>
                <a:gd name="f61" fmla="val 10663"/>
                <a:gd name="f62" fmla="+- 0 0 -90"/>
                <a:gd name="f63" fmla="+- 0 0 -180"/>
                <a:gd name="f64" fmla="+- 0 0 -270"/>
                <a:gd name="f65" fmla="+- 0 0 -360"/>
                <a:gd name="f66" fmla="*/ f3 1 21600"/>
                <a:gd name="f67" fmla="*/ f4 1 21600"/>
                <a:gd name="f68" fmla="+- f6 0 f5"/>
                <a:gd name="f69" fmla="*/ f62 f0 1"/>
                <a:gd name="f70" fmla="*/ f63 f0 1"/>
                <a:gd name="f71" fmla="*/ f64 f0 1"/>
                <a:gd name="f72" fmla="*/ f65 f0 1"/>
                <a:gd name="f73" fmla="*/ f68 1 2"/>
                <a:gd name="f74" fmla="*/ f68 1 21600"/>
                <a:gd name="f75" fmla="*/ f69 1 f2"/>
                <a:gd name="f76" fmla="*/ f70 1 f2"/>
                <a:gd name="f77" fmla="*/ f71 1 f2"/>
                <a:gd name="f78" fmla="*/ f72 1 f2"/>
                <a:gd name="f79" fmla="*/ f73 1 f74"/>
                <a:gd name="f80" fmla="*/ 0 1 f74"/>
                <a:gd name="f81" fmla="*/ f6 1 f74"/>
                <a:gd name="f82" fmla="+- f75 0 f1"/>
                <a:gd name="f83" fmla="+- f76 0 f1"/>
                <a:gd name="f84" fmla="+- f77 0 f1"/>
                <a:gd name="f85" fmla="+- f78 0 f1"/>
                <a:gd name="f86" fmla="*/ f80 f66 1"/>
                <a:gd name="f87" fmla="*/ f81 f66 1"/>
                <a:gd name="f88" fmla="*/ f81 f67 1"/>
                <a:gd name="f89" fmla="*/ f80 f67 1"/>
                <a:gd name="f90" fmla="*/ f79 f66 1"/>
                <a:gd name="f91" fmla="*/ f79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90" y="f91"/>
                </a:cxn>
                <a:cxn ang="f83">
                  <a:pos x="f90" y="f91"/>
                </a:cxn>
                <a:cxn ang="f84">
                  <a:pos x="f90" y="f91"/>
                </a:cxn>
                <a:cxn ang="f85">
                  <a:pos x="f90" y="f91"/>
                </a:cxn>
              </a:cxnLst>
              <a:rect l="f86" t="f89" r="f87" b="f88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3" y="f15"/>
                  </a:lnTo>
                  <a:lnTo>
                    <a:pt x="f16" y="f17"/>
                  </a:lnTo>
                  <a:lnTo>
                    <a:pt x="f6" y="f18"/>
                  </a:lnTo>
                  <a:lnTo>
                    <a:pt x="f6" y="f19"/>
                  </a:lnTo>
                  <a:lnTo>
                    <a:pt x="f20" y="f21"/>
                  </a:lnTo>
                  <a:lnTo>
                    <a:pt x="f16" y="f22"/>
                  </a:lnTo>
                  <a:lnTo>
                    <a:pt x="f13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5"/>
                  </a:lnTo>
                  <a:lnTo>
                    <a:pt x="f29" y="f5"/>
                  </a:lnTo>
                  <a:lnTo>
                    <a:pt x="f30" y="f31"/>
                  </a:lnTo>
                  <a:lnTo>
                    <a:pt x="f32" y="f25"/>
                  </a:lnTo>
                  <a:lnTo>
                    <a:pt x="f33" y="f23"/>
                  </a:lnTo>
                  <a:lnTo>
                    <a:pt x="f34" y="f23"/>
                  </a:lnTo>
                  <a:lnTo>
                    <a:pt x="f35" y="f36"/>
                  </a:lnTo>
                  <a:lnTo>
                    <a:pt x="f37" y="f19"/>
                  </a:lnTo>
                  <a:lnTo>
                    <a:pt x="f38" y="f39"/>
                  </a:lnTo>
                  <a:lnTo>
                    <a:pt x="f40" y="f19"/>
                  </a:lnTo>
                  <a:lnTo>
                    <a:pt x="f41" y="f36"/>
                  </a:lnTo>
                  <a:lnTo>
                    <a:pt x="f42" y="f23"/>
                  </a:lnTo>
                  <a:lnTo>
                    <a:pt x="f43" y="f23"/>
                  </a:lnTo>
                  <a:lnTo>
                    <a:pt x="f44" y="f25"/>
                  </a:lnTo>
                  <a:lnTo>
                    <a:pt x="f45" y="f27"/>
                  </a:lnTo>
                  <a:lnTo>
                    <a:pt x="f46" y="f5"/>
                  </a:lnTo>
                  <a:lnTo>
                    <a:pt x="f47" y="f5"/>
                  </a:lnTo>
                  <a:lnTo>
                    <a:pt x="f48" y="f49"/>
                  </a:lnTo>
                  <a:lnTo>
                    <a:pt x="f50" y="f31"/>
                  </a:lnTo>
                  <a:lnTo>
                    <a:pt x="f51" y="f25"/>
                  </a:lnTo>
                  <a:lnTo>
                    <a:pt x="f52" y="f23"/>
                  </a:lnTo>
                  <a:lnTo>
                    <a:pt x="f53" y="f22"/>
                  </a:lnTo>
                  <a:lnTo>
                    <a:pt x="f5" y="f18"/>
                  </a:lnTo>
                  <a:lnTo>
                    <a:pt x="f54" y="f55"/>
                  </a:lnTo>
                  <a:lnTo>
                    <a:pt x="f52" y="f15"/>
                  </a:lnTo>
                  <a:lnTo>
                    <a:pt x="f56" y="f14"/>
                  </a:lnTo>
                  <a:lnTo>
                    <a:pt x="f57" y="f58"/>
                  </a:lnTo>
                  <a:lnTo>
                    <a:pt x="f59" y="f9"/>
                  </a:lnTo>
                  <a:lnTo>
                    <a:pt x="f60" y="f9"/>
                  </a:lnTo>
                  <a:lnTo>
                    <a:pt x="f61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61" name="Rektangel med rundade hörn 44">
            <a:extLst>
              <a:ext uri="{FF2B5EF4-FFF2-40B4-BE49-F238E27FC236}">
                <a16:creationId xmlns:a16="http://schemas.microsoft.com/office/drawing/2014/main" id="{9DA8CE7C-D30B-48D2-AC2A-61C4DAEE86BC}"/>
              </a:ext>
            </a:extLst>
          </p:cNvPr>
          <p:cNvGrpSpPr/>
          <p:nvPr/>
        </p:nvGrpSpPr>
        <p:grpSpPr>
          <a:xfrm>
            <a:off x="3883978" y="4128808"/>
            <a:ext cx="920636" cy="476722"/>
            <a:chOff x="3883978" y="4128808"/>
            <a:chExt cx="920636" cy="476722"/>
          </a:xfrm>
        </p:grpSpPr>
        <p:sp>
          <p:nvSpPr>
            <p:cNvPr id="62" name="Rounded Rectangle">
              <a:extLst>
                <a:ext uri="{FF2B5EF4-FFF2-40B4-BE49-F238E27FC236}">
                  <a16:creationId xmlns:a16="http://schemas.microsoft.com/office/drawing/2014/main" id="{C1A9D38D-19F5-4026-9A82-E09ED8796AB3}"/>
                </a:ext>
              </a:extLst>
            </p:cNvPr>
            <p:cNvSpPr/>
            <p:nvPr/>
          </p:nvSpPr>
          <p:spPr>
            <a:xfrm>
              <a:off x="3883978" y="4128808"/>
              <a:ext cx="920636" cy="47672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38103" cap="flat">
              <a:solidFill>
                <a:srgbClr val="A6A6A6"/>
              </a:solidFill>
              <a:prstDash val="solid"/>
              <a:miter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000" b="0" i="0" u="none" strike="noStrike" kern="0" cap="none" spc="0" baseline="0">
                <a:solidFill>
                  <a:srgbClr val="000000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63" name="1NT">
              <a:extLst>
                <a:ext uri="{FF2B5EF4-FFF2-40B4-BE49-F238E27FC236}">
                  <a16:creationId xmlns:a16="http://schemas.microsoft.com/office/drawing/2014/main" id="{88557685-7EE3-4113-A749-8F7104B87E9F}"/>
                </a:ext>
              </a:extLst>
            </p:cNvPr>
            <p:cNvSpPr/>
            <p:nvPr/>
          </p:nvSpPr>
          <p:spPr>
            <a:xfrm>
              <a:off x="3972016" y="4380314"/>
              <a:ext cx="821807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21812"/>
                <a:gd name="f7" fmla="val 1"/>
                <a:gd name="f8" fmla="+- 0 0 -90"/>
                <a:gd name="f9" fmla="+- 0 0 -180"/>
                <a:gd name="f10" fmla="+- 0 0 -270"/>
                <a:gd name="f11" fmla="+- 0 0 -360"/>
                <a:gd name="f12" fmla="*/ f3 1 821812"/>
                <a:gd name="f13" fmla="*/ f4 1 1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821812"/>
                <a:gd name="f21" fmla="*/ 1 1 f14"/>
                <a:gd name="f22" fmla="*/ 0 1 f14"/>
                <a:gd name="f23" fmla="*/ f16 1 f2"/>
                <a:gd name="f24" fmla="*/ f17 1 f2"/>
                <a:gd name="f25" fmla="*/ f18 1 f2"/>
                <a:gd name="f26" fmla="*/ f19 1 f2"/>
                <a:gd name="f27" fmla="*/ 410906 1 f20"/>
                <a:gd name="f28" fmla="*/ 0 1 f20"/>
                <a:gd name="f29" fmla="*/ 821812 1 f20"/>
                <a:gd name="f30" fmla="*/ f21 f13 1"/>
                <a:gd name="f31" fmla="*/ f22 f13 1"/>
                <a:gd name="f32" fmla="+- f23 0 f1"/>
                <a:gd name="f33" fmla="+- f24 0 f1"/>
                <a:gd name="f34" fmla="+- f25 0 f1"/>
                <a:gd name="f35" fmla="+- f26 0 f1"/>
                <a:gd name="f36" fmla="*/ f28 f12 1"/>
                <a:gd name="f37" fmla="*/ f29 f12 1"/>
                <a:gd name="f38" fmla="*/ f2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8" y="f30"/>
                </a:cxn>
                <a:cxn ang="f33">
                  <a:pos x="f38" y="f30"/>
                </a:cxn>
                <a:cxn ang="f34">
                  <a:pos x="f38" y="f30"/>
                </a:cxn>
                <a:cxn ang="f35">
                  <a:pos x="f38" y="f30"/>
                </a:cxn>
              </a:cxnLst>
              <a:rect l="f36" t="f31" r="f37" b="f30"/>
              <a:pathLst>
                <a:path w="821812" h="1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rPr>
                <a:t>1NT</a:t>
              </a:r>
            </a:p>
          </p:txBody>
        </p:sp>
      </p:grpSp>
      <p:grpSp>
        <p:nvGrpSpPr>
          <p:cNvPr id="64" name="Grupp 53">
            <a:extLst>
              <a:ext uri="{FF2B5EF4-FFF2-40B4-BE49-F238E27FC236}">
                <a16:creationId xmlns:a16="http://schemas.microsoft.com/office/drawing/2014/main" id="{465C73B8-71A6-40FC-8273-000351794254}"/>
              </a:ext>
            </a:extLst>
          </p:cNvPr>
          <p:cNvGrpSpPr/>
          <p:nvPr/>
        </p:nvGrpSpPr>
        <p:grpSpPr>
          <a:xfrm>
            <a:off x="4024795" y="2159218"/>
            <a:ext cx="766669" cy="491105"/>
            <a:chOff x="4024795" y="2159218"/>
            <a:chExt cx="766669" cy="491105"/>
          </a:xfrm>
        </p:grpSpPr>
        <p:grpSp>
          <p:nvGrpSpPr>
            <p:cNvPr id="65" name="Rektangel med rundade hörn 46">
              <a:extLst>
                <a:ext uri="{FF2B5EF4-FFF2-40B4-BE49-F238E27FC236}">
                  <a16:creationId xmlns:a16="http://schemas.microsoft.com/office/drawing/2014/main" id="{8B893FB7-A3CA-4B4E-8D39-41A52A545216}"/>
                </a:ext>
              </a:extLst>
            </p:cNvPr>
            <p:cNvGrpSpPr/>
            <p:nvPr/>
          </p:nvGrpSpPr>
          <p:grpSpPr>
            <a:xfrm>
              <a:off x="4024795" y="2159218"/>
              <a:ext cx="766669" cy="491105"/>
              <a:chOff x="4024795" y="2159218"/>
              <a:chExt cx="766669" cy="491105"/>
            </a:xfrm>
          </p:grpSpPr>
          <p:sp>
            <p:nvSpPr>
              <p:cNvPr id="66" name="Rounded Rectangle">
                <a:extLst>
                  <a:ext uri="{FF2B5EF4-FFF2-40B4-BE49-F238E27FC236}">
                    <a16:creationId xmlns:a16="http://schemas.microsoft.com/office/drawing/2014/main" id="{48221E7A-8248-4C73-95FF-6182032DAC2B}"/>
                  </a:ext>
                </a:extLst>
              </p:cNvPr>
              <p:cNvSpPr/>
              <p:nvPr/>
            </p:nvSpPr>
            <p:spPr>
              <a:xfrm>
                <a:off x="4024795" y="2181401"/>
                <a:ext cx="766669" cy="42045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BFBFBF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400" b="0" i="0" u="none" strike="noStrike" kern="0" cap="none" spc="0" baseline="0">
                  <a:solidFill>
                    <a:srgbClr val="FF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67" name="2">
                <a:extLst>
                  <a:ext uri="{FF2B5EF4-FFF2-40B4-BE49-F238E27FC236}">
                    <a16:creationId xmlns:a16="http://schemas.microsoft.com/office/drawing/2014/main" id="{DC9CC9F4-9457-4E93-A75A-1EF013CFAB9A}"/>
                  </a:ext>
                </a:extLst>
              </p:cNvPr>
              <p:cNvSpPr txBox="1"/>
              <p:nvPr/>
            </p:nvSpPr>
            <p:spPr>
              <a:xfrm>
                <a:off x="4064361" y="2159218"/>
                <a:ext cx="632088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68" name="Freeform 21">
              <a:extLst>
                <a:ext uri="{FF2B5EF4-FFF2-40B4-BE49-F238E27FC236}">
                  <a16:creationId xmlns:a16="http://schemas.microsoft.com/office/drawing/2014/main" id="{AF4DD03C-685B-4427-AE79-43FBE7821130}"/>
                </a:ext>
              </a:extLst>
            </p:cNvPr>
            <p:cNvSpPr/>
            <p:nvPr/>
          </p:nvSpPr>
          <p:spPr>
            <a:xfrm>
              <a:off x="4422733" y="2286338"/>
              <a:ext cx="214966" cy="2195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937"/>
                <a:gd name="f8" fmla="val 15175"/>
                <a:gd name="f9" fmla="val 16110"/>
                <a:gd name="f10" fmla="val 14901"/>
                <a:gd name="f11" fmla="val 18046"/>
                <a:gd name="f12" fmla="val 12769"/>
                <a:gd name="f13" fmla="val 20643"/>
                <a:gd name="f14" fmla="val 8950"/>
                <a:gd name="f15" fmla="val 9070"/>
                <a:gd name="f16" fmla="val 21327"/>
                <a:gd name="f17" fmla="val 7399"/>
                <a:gd name="f18" fmla="val 5370"/>
                <a:gd name="f19" fmla="val 4893"/>
                <a:gd name="f20" fmla="val 21463"/>
                <a:gd name="f21" fmla="val 4535"/>
                <a:gd name="f22" fmla="val 3580"/>
                <a:gd name="f23" fmla="val 1671"/>
                <a:gd name="f24" fmla="val 19823"/>
                <a:gd name="f25" fmla="val 955"/>
                <a:gd name="f26" fmla="val 18866"/>
                <a:gd name="f27" fmla="val 477"/>
                <a:gd name="f28" fmla="val 16678"/>
                <a:gd name="f29" fmla="val 16268"/>
                <a:gd name="f30" fmla="val 14628"/>
                <a:gd name="f31" fmla="val 358"/>
                <a:gd name="f32" fmla="val 13671"/>
                <a:gd name="f33" fmla="val 12851"/>
                <a:gd name="f34" fmla="val 12987"/>
                <a:gd name="f35" fmla="val 11894"/>
                <a:gd name="f36" fmla="val 4177"/>
                <a:gd name="f37" fmla="val 11484"/>
                <a:gd name="f38" fmla="val 10800"/>
                <a:gd name="f39" fmla="val 5131"/>
                <a:gd name="f40" fmla="val 10116"/>
                <a:gd name="f41" fmla="val 9706"/>
                <a:gd name="f42" fmla="val 8476"/>
                <a:gd name="f43" fmla="val 8613"/>
                <a:gd name="f44" fmla="val 7792"/>
                <a:gd name="f45" fmla="val 6972"/>
                <a:gd name="f46" fmla="val 4785"/>
                <a:gd name="f47" fmla="val 4238"/>
                <a:gd name="f48" fmla="val 3691"/>
                <a:gd name="f49" fmla="val 119"/>
                <a:gd name="f50" fmla="val 2734"/>
                <a:gd name="f51" fmla="val 1777"/>
                <a:gd name="f52" fmla="val 957"/>
                <a:gd name="f53" fmla="val 273"/>
                <a:gd name="f54" fmla="val 137"/>
                <a:gd name="f55" fmla="val 7280"/>
                <a:gd name="f56" fmla="val 820"/>
                <a:gd name="f57" fmla="val 3554"/>
                <a:gd name="f58" fmla="val 12650"/>
                <a:gd name="f59" fmla="val 6562"/>
                <a:gd name="f60" fmla="val 6425"/>
                <a:gd name="f61" fmla="val 10663"/>
                <a:gd name="f62" fmla="+- 0 0 -90"/>
                <a:gd name="f63" fmla="+- 0 0 -180"/>
                <a:gd name="f64" fmla="+- 0 0 -270"/>
                <a:gd name="f65" fmla="+- 0 0 -360"/>
                <a:gd name="f66" fmla="*/ f3 1 21600"/>
                <a:gd name="f67" fmla="*/ f4 1 21600"/>
                <a:gd name="f68" fmla="+- f6 0 f5"/>
                <a:gd name="f69" fmla="*/ f62 f0 1"/>
                <a:gd name="f70" fmla="*/ f63 f0 1"/>
                <a:gd name="f71" fmla="*/ f64 f0 1"/>
                <a:gd name="f72" fmla="*/ f65 f0 1"/>
                <a:gd name="f73" fmla="*/ f68 1 2"/>
                <a:gd name="f74" fmla="*/ f68 1 21600"/>
                <a:gd name="f75" fmla="*/ f69 1 f2"/>
                <a:gd name="f76" fmla="*/ f70 1 f2"/>
                <a:gd name="f77" fmla="*/ f71 1 f2"/>
                <a:gd name="f78" fmla="*/ f72 1 f2"/>
                <a:gd name="f79" fmla="*/ f73 1 f74"/>
                <a:gd name="f80" fmla="*/ 0 1 f74"/>
                <a:gd name="f81" fmla="*/ f6 1 f74"/>
                <a:gd name="f82" fmla="+- f75 0 f1"/>
                <a:gd name="f83" fmla="+- f76 0 f1"/>
                <a:gd name="f84" fmla="+- f77 0 f1"/>
                <a:gd name="f85" fmla="+- f78 0 f1"/>
                <a:gd name="f86" fmla="*/ f80 f66 1"/>
                <a:gd name="f87" fmla="*/ f81 f66 1"/>
                <a:gd name="f88" fmla="*/ f81 f67 1"/>
                <a:gd name="f89" fmla="*/ f80 f67 1"/>
                <a:gd name="f90" fmla="*/ f79 f66 1"/>
                <a:gd name="f91" fmla="*/ f79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90" y="f91"/>
                </a:cxn>
                <a:cxn ang="f83">
                  <a:pos x="f90" y="f91"/>
                </a:cxn>
                <a:cxn ang="f84">
                  <a:pos x="f90" y="f91"/>
                </a:cxn>
                <a:cxn ang="f85">
                  <a:pos x="f90" y="f91"/>
                </a:cxn>
              </a:cxnLst>
              <a:rect l="f86" t="f89" r="f87" b="f88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3" y="f15"/>
                  </a:lnTo>
                  <a:lnTo>
                    <a:pt x="f16" y="f17"/>
                  </a:lnTo>
                  <a:lnTo>
                    <a:pt x="f6" y="f18"/>
                  </a:lnTo>
                  <a:lnTo>
                    <a:pt x="f6" y="f19"/>
                  </a:lnTo>
                  <a:lnTo>
                    <a:pt x="f20" y="f21"/>
                  </a:lnTo>
                  <a:lnTo>
                    <a:pt x="f16" y="f22"/>
                  </a:lnTo>
                  <a:lnTo>
                    <a:pt x="f13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5"/>
                  </a:lnTo>
                  <a:lnTo>
                    <a:pt x="f29" y="f5"/>
                  </a:lnTo>
                  <a:lnTo>
                    <a:pt x="f30" y="f31"/>
                  </a:lnTo>
                  <a:lnTo>
                    <a:pt x="f32" y="f25"/>
                  </a:lnTo>
                  <a:lnTo>
                    <a:pt x="f33" y="f23"/>
                  </a:lnTo>
                  <a:lnTo>
                    <a:pt x="f34" y="f23"/>
                  </a:lnTo>
                  <a:lnTo>
                    <a:pt x="f35" y="f36"/>
                  </a:lnTo>
                  <a:lnTo>
                    <a:pt x="f37" y="f19"/>
                  </a:lnTo>
                  <a:lnTo>
                    <a:pt x="f38" y="f39"/>
                  </a:lnTo>
                  <a:lnTo>
                    <a:pt x="f40" y="f19"/>
                  </a:lnTo>
                  <a:lnTo>
                    <a:pt x="f41" y="f36"/>
                  </a:lnTo>
                  <a:lnTo>
                    <a:pt x="f42" y="f23"/>
                  </a:lnTo>
                  <a:lnTo>
                    <a:pt x="f43" y="f23"/>
                  </a:lnTo>
                  <a:lnTo>
                    <a:pt x="f44" y="f25"/>
                  </a:lnTo>
                  <a:lnTo>
                    <a:pt x="f45" y="f27"/>
                  </a:lnTo>
                  <a:lnTo>
                    <a:pt x="f46" y="f5"/>
                  </a:lnTo>
                  <a:lnTo>
                    <a:pt x="f47" y="f5"/>
                  </a:lnTo>
                  <a:lnTo>
                    <a:pt x="f48" y="f49"/>
                  </a:lnTo>
                  <a:lnTo>
                    <a:pt x="f50" y="f31"/>
                  </a:lnTo>
                  <a:lnTo>
                    <a:pt x="f51" y="f25"/>
                  </a:lnTo>
                  <a:lnTo>
                    <a:pt x="f52" y="f23"/>
                  </a:lnTo>
                  <a:lnTo>
                    <a:pt x="f53" y="f22"/>
                  </a:lnTo>
                  <a:lnTo>
                    <a:pt x="f5" y="f18"/>
                  </a:lnTo>
                  <a:lnTo>
                    <a:pt x="f54" y="f55"/>
                  </a:lnTo>
                  <a:lnTo>
                    <a:pt x="f52" y="f15"/>
                  </a:lnTo>
                  <a:lnTo>
                    <a:pt x="f56" y="f14"/>
                  </a:lnTo>
                  <a:lnTo>
                    <a:pt x="f57" y="f58"/>
                  </a:lnTo>
                  <a:lnTo>
                    <a:pt x="f59" y="f9"/>
                  </a:lnTo>
                  <a:lnTo>
                    <a:pt x="f60" y="f9"/>
                  </a:lnTo>
                  <a:lnTo>
                    <a:pt x="f61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69" name="Grupp 64">
            <a:extLst>
              <a:ext uri="{FF2B5EF4-FFF2-40B4-BE49-F238E27FC236}">
                <a16:creationId xmlns:a16="http://schemas.microsoft.com/office/drawing/2014/main" id="{D38286A7-328B-4D78-AA8F-A21A47D4FCE5}"/>
              </a:ext>
            </a:extLst>
          </p:cNvPr>
          <p:cNvGrpSpPr/>
          <p:nvPr/>
        </p:nvGrpSpPr>
        <p:grpSpPr>
          <a:xfrm>
            <a:off x="3965313" y="4737177"/>
            <a:ext cx="770711" cy="491105"/>
            <a:chOff x="3965313" y="4737177"/>
            <a:chExt cx="770711" cy="491105"/>
          </a:xfrm>
        </p:grpSpPr>
        <p:grpSp>
          <p:nvGrpSpPr>
            <p:cNvPr id="70" name="Rektangel med rundade hörn 46">
              <a:extLst>
                <a:ext uri="{FF2B5EF4-FFF2-40B4-BE49-F238E27FC236}">
                  <a16:creationId xmlns:a16="http://schemas.microsoft.com/office/drawing/2014/main" id="{E2DAA4CD-2284-4A56-B820-CF7FA96329D8}"/>
                </a:ext>
              </a:extLst>
            </p:cNvPr>
            <p:cNvGrpSpPr/>
            <p:nvPr/>
          </p:nvGrpSpPr>
          <p:grpSpPr>
            <a:xfrm>
              <a:off x="3965313" y="4737177"/>
              <a:ext cx="770711" cy="491105"/>
              <a:chOff x="3965313" y="4737177"/>
              <a:chExt cx="770711" cy="491105"/>
            </a:xfrm>
          </p:grpSpPr>
          <p:sp>
            <p:nvSpPr>
              <p:cNvPr id="71" name="Rounded Rectangle">
                <a:extLst>
                  <a:ext uri="{FF2B5EF4-FFF2-40B4-BE49-F238E27FC236}">
                    <a16:creationId xmlns:a16="http://schemas.microsoft.com/office/drawing/2014/main" id="{263A6385-06DF-49B4-B076-40DED14D7BB9}"/>
                  </a:ext>
                </a:extLst>
              </p:cNvPr>
              <p:cNvSpPr/>
              <p:nvPr/>
            </p:nvSpPr>
            <p:spPr>
              <a:xfrm>
                <a:off x="3965313" y="4753544"/>
                <a:ext cx="770711" cy="43209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BFBFBF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3400" b="0" i="0" u="none" strike="noStrike" kern="0" cap="none" spc="0" baseline="0">
                  <a:solidFill>
                    <a:srgbClr val="CC66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72" name="2">
                <a:extLst>
                  <a:ext uri="{FF2B5EF4-FFF2-40B4-BE49-F238E27FC236}">
                    <a16:creationId xmlns:a16="http://schemas.microsoft.com/office/drawing/2014/main" id="{E93ACEBC-702E-4205-AA68-8E50C74F2D38}"/>
                  </a:ext>
                </a:extLst>
              </p:cNvPr>
              <p:cNvSpPr txBox="1"/>
              <p:nvPr/>
            </p:nvSpPr>
            <p:spPr>
              <a:xfrm>
                <a:off x="4005456" y="4737177"/>
                <a:ext cx="634986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3E1B4AF9-266A-439D-B53B-7DC76D11C4C9}"/>
                </a:ext>
              </a:extLst>
            </p:cNvPr>
            <p:cNvSpPr/>
            <p:nvPr/>
          </p:nvSpPr>
          <p:spPr>
            <a:xfrm>
              <a:off x="4352287" y="4859606"/>
              <a:ext cx="228801" cy="2207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29"/>
                <a:gd name="f8" fmla="val 10800"/>
                <a:gd name="f9" fmla="val 3343"/>
                <a:gd name="f10" fmla="val 8426"/>
                <a:gd name="f11" fmla="val 6171"/>
                <a:gd name="f12" fmla="val 5815"/>
                <a:gd name="f13" fmla="val 8614"/>
                <a:gd name="f14" fmla="val 3086"/>
                <a:gd name="f15" fmla="val 10929"/>
                <a:gd name="f16" fmla="val 119"/>
                <a:gd name="f17" fmla="val 12986"/>
                <a:gd name="f18" fmla="val 15429"/>
                <a:gd name="f19" fmla="val 5934"/>
                <a:gd name="f20" fmla="val 18386"/>
                <a:gd name="f21" fmla="val 21471"/>
                <a:gd name="f22" fmla="val 18257"/>
                <a:gd name="f23" fmla="val 13174"/>
                <a:gd name="f24" fmla="val 15785"/>
                <a:gd name="f25" fmla="val 12857"/>
                <a:gd name="f26" fmla="val 18514"/>
                <a:gd name="f27" fmla="val 10671"/>
                <a:gd name="f28" fmla="val 8486"/>
                <a:gd name="f29" fmla="val 18633"/>
                <a:gd name="f30" fmla="val 6043"/>
                <a:gd name="f31" fmla="+- 0 0 -90"/>
                <a:gd name="f32" fmla="+- 0 0 -180"/>
                <a:gd name="f33" fmla="+- 0 0 -270"/>
                <a:gd name="f34" fmla="+- 0 0 -360"/>
                <a:gd name="f35" fmla="*/ f3 1 21600"/>
                <a:gd name="f36" fmla="*/ f4 1 21600"/>
                <a:gd name="f37" fmla="+- f6 0 f5"/>
                <a:gd name="f38" fmla="*/ f31 f0 1"/>
                <a:gd name="f39" fmla="*/ f32 f0 1"/>
                <a:gd name="f40" fmla="*/ f33 f0 1"/>
                <a:gd name="f41" fmla="*/ f34 f0 1"/>
                <a:gd name="f42" fmla="*/ f37 1 2"/>
                <a:gd name="f43" fmla="*/ f37 1 21600"/>
                <a:gd name="f44" fmla="*/ f38 1 f2"/>
                <a:gd name="f45" fmla="*/ f39 1 f2"/>
                <a:gd name="f46" fmla="*/ f40 1 f2"/>
                <a:gd name="f47" fmla="*/ f41 1 f2"/>
                <a:gd name="f48" fmla="*/ f42 1 f43"/>
                <a:gd name="f49" fmla="*/ 0 1 f43"/>
                <a:gd name="f50" fmla="*/ f6 1 f43"/>
                <a:gd name="f51" fmla="+- f44 0 f1"/>
                <a:gd name="f52" fmla="+- f45 0 f1"/>
                <a:gd name="f53" fmla="+- f46 0 f1"/>
                <a:gd name="f54" fmla="+- f47 0 f1"/>
                <a:gd name="f55" fmla="*/ f49 f35 1"/>
                <a:gd name="f56" fmla="*/ f50 f35 1"/>
                <a:gd name="f57" fmla="*/ f50 f36 1"/>
                <a:gd name="f58" fmla="*/ f49 f36 1"/>
                <a:gd name="f59" fmla="*/ f48 f35 1"/>
                <a:gd name="f60" fmla="*/ f48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59" y="f60"/>
                </a:cxn>
                <a:cxn ang="f52">
                  <a:pos x="f59" y="f60"/>
                </a:cxn>
                <a:cxn ang="f53">
                  <a:pos x="f59" y="f60"/>
                </a:cxn>
                <a:cxn ang="f54">
                  <a:pos x="f59" y="f60"/>
                </a:cxn>
              </a:cxnLst>
              <a:rect l="f55" t="f58" r="f56" b="f57"/>
              <a:pathLst>
                <a:path w="21600" h="21600">
                  <a:moveTo>
                    <a:pt x="f7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5"/>
                  </a:lnTo>
                  <a:lnTo>
                    <a:pt x="f8" y="f16"/>
                  </a:lnTo>
                  <a:lnTo>
                    <a:pt x="f17" y="f14"/>
                  </a:lnTo>
                  <a:lnTo>
                    <a:pt x="f18" y="f19"/>
                  </a:lnTo>
                  <a:lnTo>
                    <a:pt x="f20" y="f10"/>
                  </a:lnTo>
                  <a:lnTo>
                    <a:pt x="f6" y="f8"/>
                  </a:lnTo>
                  <a:lnTo>
                    <a:pt x="f21" y="f8"/>
                  </a:lnTo>
                  <a:lnTo>
                    <a:pt x="f22" y="f23"/>
                  </a:lnTo>
                  <a:lnTo>
                    <a:pt x="f18" y="f24"/>
                  </a:lnTo>
                  <a:lnTo>
                    <a:pt x="f25" y="f26"/>
                  </a:lnTo>
                  <a:lnTo>
                    <a:pt x="f27" y="f6"/>
                  </a:lnTo>
                  <a:lnTo>
                    <a:pt x="f28" y="f29"/>
                  </a:lnTo>
                  <a:lnTo>
                    <a:pt x="f30" y="f24"/>
                  </a:lnTo>
                  <a:lnTo>
                    <a:pt x="f14" y="f23"/>
                  </a:lnTo>
                  <a:lnTo>
                    <a:pt x="f5" y="f8"/>
                  </a:lnTo>
                  <a:lnTo>
                    <a:pt x="f7" y="f8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4" name="textruta 19">
            <a:extLst>
              <a:ext uri="{FF2B5EF4-FFF2-40B4-BE49-F238E27FC236}">
                <a16:creationId xmlns:a16="http://schemas.microsoft.com/office/drawing/2014/main" id="{A6B67D42-BFA3-40DF-8D38-BDA0A25538DF}"/>
              </a:ext>
            </a:extLst>
          </p:cNvPr>
          <p:cNvSpPr txBox="1"/>
          <p:nvPr/>
        </p:nvSpPr>
        <p:spPr>
          <a:xfrm>
            <a:off x="7018824" y="978462"/>
            <a:ext cx="1399544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Odzivalec</a:t>
            </a:r>
          </a:p>
        </p:txBody>
      </p:sp>
      <p:grpSp>
        <p:nvGrpSpPr>
          <p:cNvPr id="75" name="Grupp 10">
            <a:extLst>
              <a:ext uri="{FF2B5EF4-FFF2-40B4-BE49-F238E27FC236}">
                <a16:creationId xmlns:a16="http://schemas.microsoft.com/office/drawing/2014/main" id="{6CDA5AA6-9038-4BD7-A0B7-7FDD84081DBA}"/>
              </a:ext>
            </a:extLst>
          </p:cNvPr>
          <p:cNvGrpSpPr/>
          <p:nvPr/>
        </p:nvGrpSpPr>
        <p:grpSpPr>
          <a:xfrm>
            <a:off x="1485433" y="1448747"/>
            <a:ext cx="1264094" cy="1768477"/>
            <a:chOff x="1485433" y="1448747"/>
            <a:chExt cx="1264094" cy="1768477"/>
          </a:xfrm>
        </p:grpSpPr>
        <p:sp>
          <p:nvSpPr>
            <p:cNvPr id="76" name="Rectangle 34">
              <a:extLst>
                <a:ext uri="{FF2B5EF4-FFF2-40B4-BE49-F238E27FC236}">
                  <a16:creationId xmlns:a16="http://schemas.microsoft.com/office/drawing/2014/main" id="{40B3535F-2D92-4DE6-8A90-4B5C5F145EB7}"/>
                </a:ext>
              </a:extLst>
            </p:cNvPr>
            <p:cNvSpPr txBox="1"/>
            <p:nvPr/>
          </p:nvSpPr>
          <p:spPr>
            <a:xfrm>
              <a:off x="1802831" y="1448747"/>
              <a:ext cx="946696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AQ9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QJ63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A962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Q4</a:t>
              </a:r>
            </a:p>
          </p:txBody>
        </p:sp>
        <p:grpSp>
          <p:nvGrpSpPr>
            <p:cNvPr id="77" name="Grupp 29">
              <a:extLst>
                <a:ext uri="{FF2B5EF4-FFF2-40B4-BE49-F238E27FC236}">
                  <a16:creationId xmlns:a16="http://schemas.microsoft.com/office/drawing/2014/main" id="{5612E288-51D2-4B91-A0B4-2824008AC792}"/>
                </a:ext>
              </a:extLst>
            </p:cNvPr>
            <p:cNvGrpSpPr/>
            <p:nvPr/>
          </p:nvGrpSpPr>
          <p:grpSpPr>
            <a:xfrm>
              <a:off x="1485433" y="1479992"/>
              <a:ext cx="301486" cy="1389568"/>
              <a:chOff x="1485433" y="1479992"/>
              <a:chExt cx="301486" cy="1389568"/>
            </a:xfrm>
          </p:grpSpPr>
          <p:sp>
            <p:nvSpPr>
              <p:cNvPr id="78" name="Freeform 20">
                <a:extLst>
                  <a:ext uri="{FF2B5EF4-FFF2-40B4-BE49-F238E27FC236}">
                    <a16:creationId xmlns:a16="http://schemas.microsoft.com/office/drawing/2014/main" id="{81D5E765-B510-46F7-9C5E-623B5964087C}"/>
                  </a:ext>
                </a:extLst>
              </p:cNvPr>
              <p:cNvSpPr/>
              <p:nvPr/>
            </p:nvSpPr>
            <p:spPr>
              <a:xfrm>
                <a:off x="1504489" y="1479992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79" name="Freeform 21">
                <a:extLst>
                  <a:ext uri="{FF2B5EF4-FFF2-40B4-BE49-F238E27FC236}">
                    <a16:creationId xmlns:a16="http://schemas.microsoft.com/office/drawing/2014/main" id="{667FFE81-8BFD-4691-8938-08281E6071A5}"/>
                  </a:ext>
                </a:extLst>
              </p:cNvPr>
              <p:cNvSpPr/>
              <p:nvPr/>
            </p:nvSpPr>
            <p:spPr>
              <a:xfrm>
                <a:off x="1499725" y="1869307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0" name="Freeform 22">
                <a:extLst>
                  <a:ext uri="{FF2B5EF4-FFF2-40B4-BE49-F238E27FC236}">
                    <a16:creationId xmlns:a16="http://schemas.microsoft.com/office/drawing/2014/main" id="{B06C853A-4994-48C3-B0C7-A849A052FD1A}"/>
                  </a:ext>
                </a:extLst>
              </p:cNvPr>
              <p:cNvSpPr/>
              <p:nvPr/>
            </p:nvSpPr>
            <p:spPr>
              <a:xfrm>
                <a:off x="1490197" y="2231611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1" name="Freeform 23">
                <a:extLst>
                  <a:ext uri="{FF2B5EF4-FFF2-40B4-BE49-F238E27FC236}">
                    <a16:creationId xmlns:a16="http://schemas.microsoft.com/office/drawing/2014/main" id="{8574FD2E-6B49-4721-A46D-466C3A01F00E}"/>
                  </a:ext>
                </a:extLst>
              </p:cNvPr>
              <p:cNvSpPr/>
              <p:nvPr/>
            </p:nvSpPr>
            <p:spPr>
              <a:xfrm>
                <a:off x="1485433" y="2579046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82" name="Grupp 10">
            <a:extLst>
              <a:ext uri="{FF2B5EF4-FFF2-40B4-BE49-F238E27FC236}">
                <a16:creationId xmlns:a16="http://schemas.microsoft.com/office/drawing/2014/main" id="{B86C50F6-A6F2-49AF-96B1-A5CC208571DA}"/>
              </a:ext>
            </a:extLst>
          </p:cNvPr>
          <p:cNvGrpSpPr/>
          <p:nvPr/>
        </p:nvGrpSpPr>
        <p:grpSpPr>
          <a:xfrm>
            <a:off x="7132356" y="1455916"/>
            <a:ext cx="1183142" cy="1768477"/>
            <a:chOff x="7132356" y="1455916"/>
            <a:chExt cx="1183142" cy="1768477"/>
          </a:xfrm>
        </p:grpSpPr>
        <p:sp>
          <p:nvSpPr>
            <p:cNvPr id="83" name="Rectangle 34">
              <a:extLst>
                <a:ext uri="{FF2B5EF4-FFF2-40B4-BE49-F238E27FC236}">
                  <a16:creationId xmlns:a16="http://schemas.microsoft.com/office/drawing/2014/main" id="{C6F35893-F1E5-4250-AC97-164EF1EC04F2}"/>
                </a:ext>
              </a:extLst>
            </p:cNvPr>
            <p:cNvSpPr txBox="1"/>
            <p:nvPr/>
          </p:nvSpPr>
          <p:spPr>
            <a:xfrm>
              <a:off x="7449763" y="1455916"/>
              <a:ext cx="865735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KJ87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KJ74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832</a:t>
              </a:r>
            </a:p>
          </p:txBody>
        </p:sp>
        <p:grpSp>
          <p:nvGrpSpPr>
            <p:cNvPr id="84" name="Grupp 29">
              <a:extLst>
                <a:ext uri="{FF2B5EF4-FFF2-40B4-BE49-F238E27FC236}">
                  <a16:creationId xmlns:a16="http://schemas.microsoft.com/office/drawing/2014/main" id="{A7DD1E06-67E7-4820-9BDE-B80A30C630CB}"/>
                </a:ext>
              </a:extLst>
            </p:cNvPr>
            <p:cNvGrpSpPr/>
            <p:nvPr/>
          </p:nvGrpSpPr>
          <p:grpSpPr>
            <a:xfrm>
              <a:off x="7132356" y="1487171"/>
              <a:ext cx="301486" cy="1389567"/>
              <a:chOff x="7132356" y="1487171"/>
              <a:chExt cx="301486" cy="1389567"/>
            </a:xfrm>
          </p:grpSpPr>
          <p:sp>
            <p:nvSpPr>
              <p:cNvPr id="85" name="Freeform 20">
                <a:extLst>
                  <a:ext uri="{FF2B5EF4-FFF2-40B4-BE49-F238E27FC236}">
                    <a16:creationId xmlns:a16="http://schemas.microsoft.com/office/drawing/2014/main" id="{7B6CF658-0E37-4903-BAAE-DADDA84E47C3}"/>
                  </a:ext>
                </a:extLst>
              </p:cNvPr>
              <p:cNvSpPr/>
              <p:nvPr/>
            </p:nvSpPr>
            <p:spPr>
              <a:xfrm>
                <a:off x="7151421" y="1487171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6" name="Freeform 21">
                <a:extLst>
                  <a:ext uri="{FF2B5EF4-FFF2-40B4-BE49-F238E27FC236}">
                    <a16:creationId xmlns:a16="http://schemas.microsoft.com/office/drawing/2014/main" id="{67DFEA83-B864-47AB-90E5-6ED11D96F5DC}"/>
                  </a:ext>
                </a:extLst>
              </p:cNvPr>
              <p:cNvSpPr/>
              <p:nvPr/>
            </p:nvSpPr>
            <p:spPr>
              <a:xfrm>
                <a:off x="7146657" y="1876485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7" name="Freeform 22">
                <a:extLst>
                  <a:ext uri="{FF2B5EF4-FFF2-40B4-BE49-F238E27FC236}">
                    <a16:creationId xmlns:a16="http://schemas.microsoft.com/office/drawing/2014/main" id="{2C3DFC6F-3A4E-4B58-ADDE-1FF5348CA5A1}"/>
                  </a:ext>
                </a:extLst>
              </p:cNvPr>
              <p:cNvSpPr/>
              <p:nvPr/>
            </p:nvSpPr>
            <p:spPr>
              <a:xfrm>
                <a:off x="7137120" y="2238789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88" name="Freeform 23">
                <a:extLst>
                  <a:ext uri="{FF2B5EF4-FFF2-40B4-BE49-F238E27FC236}">
                    <a16:creationId xmlns:a16="http://schemas.microsoft.com/office/drawing/2014/main" id="{699A0772-A1E1-420A-8937-7C7245EC296F}"/>
                  </a:ext>
                </a:extLst>
              </p:cNvPr>
              <p:cNvSpPr/>
              <p:nvPr/>
            </p:nvSpPr>
            <p:spPr>
              <a:xfrm>
                <a:off x="7132356" y="2586224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89" name="Grupp 10">
            <a:extLst>
              <a:ext uri="{FF2B5EF4-FFF2-40B4-BE49-F238E27FC236}">
                <a16:creationId xmlns:a16="http://schemas.microsoft.com/office/drawing/2014/main" id="{11F405C8-4890-4495-A4E9-6B0E556EB219}"/>
              </a:ext>
            </a:extLst>
          </p:cNvPr>
          <p:cNvGrpSpPr/>
          <p:nvPr/>
        </p:nvGrpSpPr>
        <p:grpSpPr>
          <a:xfrm>
            <a:off x="1479682" y="3859398"/>
            <a:ext cx="1203231" cy="1768477"/>
            <a:chOff x="1479682" y="3859398"/>
            <a:chExt cx="1203231" cy="1768477"/>
          </a:xfrm>
        </p:grpSpPr>
        <p:sp>
          <p:nvSpPr>
            <p:cNvPr id="90" name="Rectangle 34">
              <a:extLst>
                <a:ext uri="{FF2B5EF4-FFF2-40B4-BE49-F238E27FC236}">
                  <a16:creationId xmlns:a16="http://schemas.microsoft.com/office/drawing/2014/main" id="{202F2154-6CE6-4E73-A0ED-466EB3630E35}"/>
                </a:ext>
              </a:extLst>
            </p:cNvPr>
            <p:cNvSpPr txBox="1"/>
            <p:nvPr/>
          </p:nvSpPr>
          <p:spPr>
            <a:xfrm>
              <a:off x="1797088" y="3859398"/>
              <a:ext cx="885825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AQ9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QJ6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A962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Q54</a:t>
              </a:r>
            </a:p>
          </p:txBody>
        </p:sp>
        <p:grpSp>
          <p:nvGrpSpPr>
            <p:cNvPr id="91" name="Grupp 29">
              <a:extLst>
                <a:ext uri="{FF2B5EF4-FFF2-40B4-BE49-F238E27FC236}">
                  <a16:creationId xmlns:a16="http://schemas.microsoft.com/office/drawing/2014/main" id="{69D18CE4-51BD-460B-BE13-E445240319DF}"/>
                </a:ext>
              </a:extLst>
            </p:cNvPr>
            <p:cNvGrpSpPr/>
            <p:nvPr/>
          </p:nvGrpSpPr>
          <p:grpSpPr>
            <a:xfrm>
              <a:off x="1479682" y="3890643"/>
              <a:ext cx="301486" cy="1389568"/>
              <a:chOff x="1479682" y="3890643"/>
              <a:chExt cx="301486" cy="1389568"/>
            </a:xfrm>
          </p:grpSpPr>
          <p:sp>
            <p:nvSpPr>
              <p:cNvPr id="92" name="Freeform 20">
                <a:extLst>
                  <a:ext uri="{FF2B5EF4-FFF2-40B4-BE49-F238E27FC236}">
                    <a16:creationId xmlns:a16="http://schemas.microsoft.com/office/drawing/2014/main" id="{817F114D-4BC5-4A47-8EC2-B51847FC1487}"/>
                  </a:ext>
                </a:extLst>
              </p:cNvPr>
              <p:cNvSpPr/>
              <p:nvPr/>
            </p:nvSpPr>
            <p:spPr>
              <a:xfrm>
                <a:off x="1498738" y="3890643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3" name="Freeform 21">
                <a:extLst>
                  <a:ext uri="{FF2B5EF4-FFF2-40B4-BE49-F238E27FC236}">
                    <a16:creationId xmlns:a16="http://schemas.microsoft.com/office/drawing/2014/main" id="{50CD1206-6828-412A-95D8-333DEC0E15BC}"/>
                  </a:ext>
                </a:extLst>
              </p:cNvPr>
              <p:cNvSpPr/>
              <p:nvPr/>
            </p:nvSpPr>
            <p:spPr>
              <a:xfrm>
                <a:off x="1493974" y="4279968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4" name="Freeform 22">
                <a:extLst>
                  <a:ext uri="{FF2B5EF4-FFF2-40B4-BE49-F238E27FC236}">
                    <a16:creationId xmlns:a16="http://schemas.microsoft.com/office/drawing/2014/main" id="{94914BF1-517F-4093-B147-A06E2A3115D9}"/>
                  </a:ext>
                </a:extLst>
              </p:cNvPr>
              <p:cNvSpPr/>
              <p:nvPr/>
            </p:nvSpPr>
            <p:spPr>
              <a:xfrm>
                <a:off x="1484446" y="4642271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95" name="Freeform 23">
                <a:extLst>
                  <a:ext uri="{FF2B5EF4-FFF2-40B4-BE49-F238E27FC236}">
                    <a16:creationId xmlns:a16="http://schemas.microsoft.com/office/drawing/2014/main" id="{D9CCD471-F355-4120-83BE-0F39691118ED}"/>
                  </a:ext>
                </a:extLst>
              </p:cNvPr>
              <p:cNvSpPr/>
              <p:nvPr/>
            </p:nvSpPr>
            <p:spPr>
              <a:xfrm>
                <a:off x="1479682" y="4989697"/>
                <a:ext cx="301486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96" name="Grupp 10">
            <a:extLst>
              <a:ext uri="{FF2B5EF4-FFF2-40B4-BE49-F238E27FC236}">
                <a16:creationId xmlns:a16="http://schemas.microsoft.com/office/drawing/2014/main" id="{64C88616-02E4-4D56-A59A-7145CC999295}"/>
              </a:ext>
            </a:extLst>
          </p:cNvPr>
          <p:cNvGrpSpPr/>
          <p:nvPr/>
        </p:nvGrpSpPr>
        <p:grpSpPr>
          <a:xfrm>
            <a:off x="7147389" y="3858356"/>
            <a:ext cx="1183141" cy="1768477"/>
            <a:chOff x="7147389" y="3858356"/>
            <a:chExt cx="1183141" cy="1768477"/>
          </a:xfrm>
        </p:grpSpPr>
        <p:sp>
          <p:nvSpPr>
            <p:cNvPr id="97" name="Rectangle 34">
              <a:extLst>
                <a:ext uri="{FF2B5EF4-FFF2-40B4-BE49-F238E27FC236}">
                  <a16:creationId xmlns:a16="http://schemas.microsoft.com/office/drawing/2014/main" id="{80B85F71-CCE3-4A56-AEEB-85F6FC9CAD41}"/>
                </a:ext>
              </a:extLst>
            </p:cNvPr>
            <p:cNvSpPr txBox="1"/>
            <p:nvPr/>
          </p:nvSpPr>
          <p:spPr>
            <a:xfrm>
              <a:off x="7464795" y="3858356"/>
              <a:ext cx="865735" cy="17684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46040" tIns="46040" rIns="46040" bIns="46040" anchor="t" anchorCtr="0" compatLnSpc="1">
              <a:spAutoFit/>
            </a:bodyPr>
            <a:lstStyle/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KJ87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KJ74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K5</a:t>
              </a:r>
              <a:endParaRPr lang="sl-SI" sz="2400" b="1" i="1" u="none" strike="noStrike" kern="0" cap="none" spc="0" baseline="0">
                <a:solidFill>
                  <a:srgbClr val="000000"/>
                </a:solidFill>
                <a:uFillTx/>
                <a:latin typeface="Times New Roman"/>
                <a:ea typeface="Times New Roman"/>
                <a:cs typeface="Times New Roman"/>
              </a:endParaRPr>
            </a:p>
            <a:p>
              <a:pPr marL="0" marR="0" lvl="0" indent="0" algn="l" defTabSz="761996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defRPr>
              </a:pPr>
              <a:r>
                <a:rPr lang="sl-SI" sz="2400" b="1" i="0" u="none" strike="noStrike" kern="0" cap="none" spc="0" baseline="0">
                  <a:solidFill>
                    <a:srgbClr val="000000"/>
                  </a:solidFill>
                  <a:uFillTx/>
                  <a:latin typeface="Comic Sans MS"/>
                  <a:ea typeface="Comic Sans MS"/>
                  <a:cs typeface="Comic Sans MS"/>
                </a:rPr>
                <a:t>832</a:t>
              </a:r>
            </a:p>
          </p:txBody>
        </p:sp>
        <p:grpSp>
          <p:nvGrpSpPr>
            <p:cNvPr id="98" name="Grupp 29">
              <a:extLst>
                <a:ext uri="{FF2B5EF4-FFF2-40B4-BE49-F238E27FC236}">
                  <a16:creationId xmlns:a16="http://schemas.microsoft.com/office/drawing/2014/main" id="{B9570F98-C961-4843-B15B-5F34B311E67A}"/>
                </a:ext>
              </a:extLst>
            </p:cNvPr>
            <p:cNvGrpSpPr/>
            <p:nvPr/>
          </p:nvGrpSpPr>
          <p:grpSpPr>
            <a:xfrm>
              <a:off x="7147389" y="3889610"/>
              <a:ext cx="301495" cy="1389568"/>
              <a:chOff x="7147389" y="3889610"/>
              <a:chExt cx="301495" cy="1389568"/>
            </a:xfrm>
          </p:grpSpPr>
          <p:sp>
            <p:nvSpPr>
              <p:cNvPr id="99" name="Freeform 20">
                <a:extLst>
                  <a:ext uri="{FF2B5EF4-FFF2-40B4-BE49-F238E27FC236}">
                    <a16:creationId xmlns:a16="http://schemas.microsoft.com/office/drawing/2014/main" id="{B995EE9C-C3D9-499E-B395-A4C733CF125A}"/>
                  </a:ext>
                </a:extLst>
              </p:cNvPr>
              <p:cNvSpPr/>
              <p:nvPr/>
            </p:nvSpPr>
            <p:spPr>
              <a:xfrm>
                <a:off x="7166445" y="3889610"/>
                <a:ext cx="263502" cy="28444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0" name="Freeform 21">
                <a:extLst>
                  <a:ext uri="{FF2B5EF4-FFF2-40B4-BE49-F238E27FC236}">
                    <a16:creationId xmlns:a16="http://schemas.microsoft.com/office/drawing/2014/main" id="{516E4FF5-55A1-49ED-81E4-CB894A66604E}"/>
                  </a:ext>
                </a:extLst>
              </p:cNvPr>
              <p:cNvSpPr/>
              <p:nvPr/>
            </p:nvSpPr>
            <p:spPr>
              <a:xfrm>
                <a:off x="7161681" y="4278925"/>
                <a:ext cx="271448" cy="28761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1" name="Freeform 22">
                <a:extLst>
                  <a:ext uri="{FF2B5EF4-FFF2-40B4-BE49-F238E27FC236}">
                    <a16:creationId xmlns:a16="http://schemas.microsoft.com/office/drawing/2014/main" id="{F34A1A03-A4FC-4FA8-9E91-7FA2D4117E2A}"/>
                  </a:ext>
                </a:extLst>
              </p:cNvPr>
              <p:cNvSpPr/>
              <p:nvPr/>
            </p:nvSpPr>
            <p:spPr>
              <a:xfrm>
                <a:off x="7152153" y="4641229"/>
                <a:ext cx="288913" cy="2892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2" name="Freeform 23">
                <a:extLst>
                  <a:ext uri="{FF2B5EF4-FFF2-40B4-BE49-F238E27FC236}">
                    <a16:creationId xmlns:a16="http://schemas.microsoft.com/office/drawing/2014/main" id="{6B7E8935-10BD-4638-AEEB-AFDFC0DB4708}"/>
                  </a:ext>
                </a:extLst>
              </p:cNvPr>
              <p:cNvSpPr/>
              <p:nvPr/>
            </p:nvSpPr>
            <p:spPr>
              <a:xfrm>
                <a:off x="7147389" y="4988664"/>
                <a:ext cx="301495" cy="2905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64F4B9F-E7A0-4362-BEB5-AE90D65D7BAE}"/>
              </a:ext>
            </a:extLst>
          </p:cNvPr>
          <p:cNvSpPr txBox="1"/>
          <p:nvPr/>
        </p:nvSpPr>
        <p:spPr>
          <a:xfrm>
            <a:off x="407996" y="6400800"/>
            <a:ext cx="191713" cy="3047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4448" tIns="44448" rIns="44448" bIns="44448" anchor="t" anchorCtr="0" compatLnSpc="1">
            <a:spAutoFit/>
          </a:bodyPr>
          <a:lstStyle/>
          <a:p>
            <a:pPr marL="0" marR="0" lvl="0" indent="0" algn="l" defTabSz="76199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F65B8AB-3CCD-453F-AD1A-0B32D738AD2B}" type="slidenum">
              <a:t>7</a:t>
            </a:fld>
            <a:endParaRPr lang="sl-SI" sz="14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Times New Roman"/>
              <a:cs typeface="Calibri"/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CF00383-D437-4666-BB7E-408F3CDC6A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4031" y="242965"/>
            <a:ext cx="8543925" cy="680770"/>
          </a:xfrm>
        </p:spPr>
        <p:txBody>
          <a:bodyPr/>
          <a:lstStyle/>
          <a:p>
            <a:pPr lvl="0"/>
            <a:r>
              <a:rPr lang="pl-PL" sz="3000">
                <a:latin typeface="Montserrat SemiBold"/>
              </a:rPr>
              <a:t>Povzetek licitacije po odprtju 1NT</a:t>
            </a:r>
          </a:p>
        </p:txBody>
      </p:sp>
      <p:sp>
        <p:nvSpPr>
          <p:cNvPr id="4" name="textruta 36">
            <a:extLst>
              <a:ext uri="{FF2B5EF4-FFF2-40B4-BE49-F238E27FC236}">
                <a16:creationId xmlns:a16="http://schemas.microsoft.com/office/drawing/2014/main" id="{6EF5B237-AB30-4545-A14A-ED3DEEAD4956}"/>
              </a:ext>
            </a:extLst>
          </p:cNvPr>
          <p:cNvSpPr txBox="1"/>
          <p:nvPr/>
        </p:nvSpPr>
        <p:spPr>
          <a:xfrm>
            <a:off x="631448" y="861840"/>
            <a:ext cx="5387343" cy="45974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612901" algn="l"/>
                <a:tab pos="5283202" algn="l"/>
                <a:tab pos="6184901" algn="l"/>
              </a:tabLst>
              <a:defRPr sz="24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</a:rPr>
              <a:t>Odzivalec</a:t>
            </a:r>
            <a:r>
              <a:rPr lang="sl-SI" sz="24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	</a:t>
            </a:r>
            <a:r>
              <a:rPr lang="sl-SI" sz="2000" b="0" i="0" u="none" strike="noStrike" kern="0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</a:rPr>
              <a:t>Moč</a:t>
            </a:r>
            <a:r>
              <a:rPr lang="sl-SI" sz="24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	</a:t>
            </a:r>
          </a:p>
        </p:txBody>
      </p:sp>
      <p:grpSp>
        <p:nvGrpSpPr>
          <p:cNvPr id="5" name="Grupp 12">
            <a:extLst>
              <a:ext uri="{FF2B5EF4-FFF2-40B4-BE49-F238E27FC236}">
                <a16:creationId xmlns:a16="http://schemas.microsoft.com/office/drawing/2014/main" id="{EDE38E6F-F4E1-49A2-A16C-BD63EB14F85B}"/>
              </a:ext>
            </a:extLst>
          </p:cNvPr>
          <p:cNvGrpSpPr/>
          <p:nvPr/>
        </p:nvGrpSpPr>
        <p:grpSpPr>
          <a:xfrm>
            <a:off x="634483" y="1287621"/>
            <a:ext cx="8661919" cy="4967002"/>
            <a:chOff x="634483" y="1287621"/>
            <a:chExt cx="8661919" cy="4967002"/>
          </a:xfrm>
        </p:grpSpPr>
        <p:sp>
          <p:nvSpPr>
            <p:cNvPr id="6" name="Rak 114">
              <a:extLst>
                <a:ext uri="{FF2B5EF4-FFF2-40B4-BE49-F238E27FC236}">
                  <a16:creationId xmlns:a16="http://schemas.microsoft.com/office/drawing/2014/main" id="{5ECAD98B-FFEE-449A-870E-9E127EC9AAA2}"/>
                </a:ext>
              </a:extLst>
            </p:cNvPr>
            <p:cNvSpPr/>
            <p:nvPr/>
          </p:nvSpPr>
          <p:spPr>
            <a:xfrm flipV="1">
              <a:off x="637592" y="6235961"/>
              <a:ext cx="8658810" cy="186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8575" cap="flat">
              <a:solidFill>
                <a:srgbClr val="BFBFBF"/>
              </a:solidFill>
              <a:prstDash val="solid"/>
              <a:miter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Rak 15">
              <a:extLst>
                <a:ext uri="{FF2B5EF4-FFF2-40B4-BE49-F238E27FC236}">
                  <a16:creationId xmlns:a16="http://schemas.microsoft.com/office/drawing/2014/main" id="{D5990E3A-DE8D-461C-8D47-ACC62DE52CCD}"/>
                </a:ext>
              </a:extLst>
            </p:cNvPr>
            <p:cNvSpPr/>
            <p:nvPr/>
          </p:nvSpPr>
          <p:spPr>
            <a:xfrm flipV="1">
              <a:off x="634483" y="1287621"/>
              <a:ext cx="8658810" cy="186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8575" cap="flat">
              <a:solidFill>
                <a:srgbClr val="BFBFBF"/>
              </a:solidFill>
              <a:prstDash val="solid"/>
              <a:miter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8" name="Grupp 11">
            <a:extLst>
              <a:ext uri="{FF2B5EF4-FFF2-40B4-BE49-F238E27FC236}">
                <a16:creationId xmlns:a16="http://schemas.microsoft.com/office/drawing/2014/main" id="{A6211541-9DBA-4397-982B-272698B51579}"/>
              </a:ext>
            </a:extLst>
          </p:cNvPr>
          <p:cNvGrpSpPr/>
          <p:nvPr/>
        </p:nvGrpSpPr>
        <p:grpSpPr>
          <a:xfrm>
            <a:off x="835505" y="1369999"/>
            <a:ext cx="831957" cy="409212"/>
            <a:chOff x="835505" y="1369999"/>
            <a:chExt cx="831957" cy="409212"/>
          </a:xfrm>
        </p:grpSpPr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E7046CBE-60C2-4402-B6E9-68B23A9FF3E7}"/>
                </a:ext>
              </a:extLst>
            </p:cNvPr>
            <p:cNvSpPr/>
            <p:nvPr/>
          </p:nvSpPr>
          <p:spPr>
            <a:xfrm>
              <a:off x="835505" y="1369999"/>
              <a:ext cx="831957" cy="409212"/>
            </a:xfrm>
            <a:prstGeom prst="rect">
              <a:avLst/>
            </a:prstGeom>
            <a:solidFill>
              <a:srgbClr val="0CB303"/>
            </a:solidFill>
            <a:ln w="9528" cap="flat">
              <a:solidFill>
                <a:srgbClr val="0CB303"/>
              </a:solidFill>
              <a:prstDash val="solid"/>
              <a:round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400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400" b="0" i="0" u="none" strike="noStrike" kern="0" cap="none" spc="0" baseline="0">
                <a:solidFill>
                  <a:srgbClr val="FFFFFF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10" name="Pass">
              <a:extLst>
                <a:ext uri="{FF2B5EF4-FFF2-40B4-BE49-F238E27FC236}">
                  <a16:creationId xmlns:a16="http://schemas.microsoft.com/office/drawing/2014/main" id="{935A6881-0A4A-4355-B8F6-880541B7E9D8}"/>
                </a:ext>
              </a:extLst>
            </p:cNvPr>
            <p:cNvSpPr txBox="1"/>
            <p:nvPr/>
          </p:nvSpPr>
          <p:spPr>
            <a:xfrm>
              <a:off x="840214" y="1374754"/>
              <a:ext cx="822539" cy="3996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normAutofit/>
            </a:bodyPr>
            <a:lstStyle/>
            <a:p>
              <a:pPr marL="0" marR="0" lvl="0" indent="0" algn="ctr" defTabSz="768096" rtl="0" fontAlgn="auto" hangingPunct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48" b="0" i="0" u="none" strike="noStrike" kern="0" cap="none" spc="0" baseline="0">
                  <a:solidFill>
                    <a:srgbClr val="FFFFFF"/>
                  </a:solidFill>
                  <a:uFillTx/>
                  <a:latin typeface="Arial Black"/>
                  <a:ea typeface="Arial Black"/>
                  <a:cs typeface="Arial Black"/>
                </a:rPr>
                <a:t>Pass</a:t>
              </a:r>
            </a:p>
          </p:txBody>
        </p:sp>
      </p:grpSp>
      <p:grpSp>
        <p:nvGrpSpPr>
          <p:cNvPr id="11" name="Grupp 3">
            <a:extLst>
              <a:ext uri="{FF2B5EF4-FFF2-40B4-BE49-F238E27FC236}">
                <a16:creationId xmlns:a16="http://schemas.microsoft.com/office/drawing/2014/main" id="{490A84BE-9568-4DA7-973F-244B0B46946F}"/>
              </a:ext>
            </a:extLst>
          </p:cNvPr>
          <p:cNvGrpSpPr/>
          <p:nvPr/>
        </p:nvGrpSpPr>
        <p:grpSpPr>
          <a:xfrm>
            <a:off x="869996" y="1864489"/>
            <a:ext cx="7064627" cy="491105"/>
            <a:chOff x="869996" y="1864489"/>
            <a:chExt cx="7064627" cy="491105"/>
          </a:xfrm>
        </p:grpSpPr>
        <p:grpSp>
          <p:nvGrpSpPr>
            <p:cNvPr id="12" name="Grupp 89">
              <a:extLst>
                <a:ext uri="{FF2B5EF4-FFF2-40B4-BE49-F238E27FC236}">
                  <a16:creationId xmlns:a16="http://schemas.microsoft.com/office/drawing/2014/main" id="{47CB2B6C-3D69-4634-A38B-52D7CB458EC0}"/>
                </a:ext>
              </a:extLst>
            </p:cNvPr>
            <p:cNvGrpSpPr/>
            <p:nvPr/>
          </p:nvGrpSpPr>
          <p:grpSpPr>
            <a:xfrm>
              <a:off x="869996" y="1864489"/>
              <a:ext cx="772421" cy="491105"/>
              <a:chOff x="869996" y="1864489"/>
              <a:chExt cx="772421" cy="491105"/>
            </a:xfrm>
          </p:grpSpPr>
          <p:grpSp>
            <p:nvGrpSpPr>
              <p:cNvPr id="13" name="Rektangel med rundade hörn 46">
                <a:extLst>
                  <a:ext uri="{FF2B5EF4-FFF2-40B4-BE49-F238E27FC236}">
                    <a16:creationId xmlns:a16="http://schemas.microsoft.com/office/drawing/2014/main" id="{23C89554-55E8-4617-BA37-E731DA64EA4C}"/>
                  </a:ext>
                </a:extLst>
              </p:cNvPr>
              <p:cNvGrpSpPr/>
              <p:nvPr/>
            </p:nvGrpSpPr>
            <p:grpSpPr>
              <a:xfrm>
                <a:off x="869996" y="1864489"/>
                <a:ext cx="772421" cy="491105"/>
                <a:chOff x="869996" y="1864489"/>
                <a:chExt cx="772421" cy="491105"/>
              </a:xfrm>
            </p:grpSpPr>
            <p:sp>
              <p:nvSpPr>
                <p:cNvPr id="14" name="Rounded Rectangle">
                  <a:extLst>
                    <a:ext uri="{FF2B5EF4-FFF2-40B4-BE49-F238E27FC236}">
                      <a16:creationId xmlns:a16="http://schemas.microsoft.com/office/drawing/2014/main" id="{A46FB201-E0A4-4831-8707-3860941C36CD}"/>
                    </a:ext>
                  </a:extLst>
                </p:cNvPr>
                <p:cNvSpPr/>
                <p:nvPr/>
              </p:nvSpPr>
              <p:spPr>
                <a:xfrm>
                  <a:off x="869996" y="1885392"/>
                  <a:ext cx="772421" cy="423019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03A6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3400" b="0" i="0" u="none" strike="noStrike" kern="0" cap="none" spc="0" baseline="0">
                      <a:solidFill>
                        <a:srgbClr val="03A6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15" name="2">
                  <a:extLst>
                    <a:ext uri="{FF2B5EF4-FFF2-40B4-BE49-F238E27FC236}">
                      <a16:creationId xmlns:a16="http://schemas.microsoft.com/office/drawing/2014/main" id="{86FEB928-2E64-4401-989F-800D30CF26B7}"/>
                    </a:ext>
                  </a:extLst>
                </p:cNvPr>
                <p:cNvSpPr txBox="1"/>
                <p:nvPr/>
              </p:nvSpPr>
              <p:spPr>
                <a:xfrm>
                  <a:off x="909690" y="1864489"/>
                  <a:ext cx="637583" cy="491105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03A6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16" name="Freeform 23">
                <a:extLst>
                  <a:ext uri="{FF2B5EF4-FFF2-40B4-BE49-F238E27FC236}">
                    <a16:creationId xmlns:a16="http://schemas.microsoft.com/office/drawing/2014/main" id="{64ADAC52-8ACD-4D3F-B7B2-E81203E7D7EB}"/>
                  </a:ext>
                </a:extLst>
              </p:cNvPr>
              <p:cNvSpPr/>
              <p:nvPr/>
            </p:nvSpPr>
            <p:spPr>
              <a:xfrm>
                <a:off x="1259357" y="1988563"/>
                <a:ext cx="238877" cy="22172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7" name="textruta 92">
              <a:extLst>
                <a:ext uri="{FF2B5EF4-FFF2-40B4-BE49-F238E27FC236}">
                  <a16:creationId xmlns:a16="http://schemas.microsoft.com/office/drawing/2014/main" id="{FA059717-F040-4340-A6AF-22D1FC40855C}"/>
                </a:ext>
              </a:extLst>
            </p:cNvPr>
            <p:cNvSpPr txBox="1"/>
            <p:nvPr/>
          </p:nvSpPr>
          <p:spPr>
            <a:xfrm>
              <a:off x="2218700" y="1869865"/>
              <a:ext cx="5715923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  <a:tabLst>
                  <a:tab pos="1612901" algn="l"/>
                </a:tabLs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stayman, 9+ točk</a:t>
              </a: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	             </a:t>
              </a:r>
              <a:r>
                <a:rPr lang="sl-SI" sz="2000" b="0" i="0" u="none" strike="noStrike" kern="0" cap="none" spc="0" baseline="0">
                  <a:solidFill>
                    <a:srgbClr val="009900"/>
                  </a:solidFill>
                  <a:uFillTx/>
                  <a:latin typeface="Montserrat Bold"/>
                  <a:ea typeface="Montserrat Bold"/>
                  <a:cs typeface="Montserrat Bold"/>
                </a:rPr>
                <a:t>Forsing</a:t>
              </a:r>
            </a:p>
          </p:txBody>
        </p:sp>
      </p:grpSp>
      <p:grpSp>
        <p:nvGrpSpPr>
          <p:cNvPr id="18" name="Grupp 4">
            <a:extLst>
              <a:ext uri="{FF2B5EF4-FFF2-40B4-BE49-F238E27FC236}">
                <a16:creationId xmlns:a16="http://schemas.microsoft.com/office/drawing/2014/main" id="{FF81A91A-4F90-4DB2-A567-D3273524CBC5}"/>
              </a:ext>
            </a:extLst>
          </p:cNvPr>
          <p:cNvGrpSpPr/>
          <p:nvPr/>
        </p:nvGrpSpPr>
        <p:grpSpPr>
          <a:xfrm>
            <a:off x="871862" y="2368387"/>
            <a:ext cx="8649400" cy="491105"/>
            <a:chOff x="871862" y="2368387"/>
            <a:chExt cx="8649400" cy="491105"/>
          </a:xfrm>
        </p:grpSpPr>
        <p:grpSp>
          <p:nvGrpSpPr>
            <p:cNvPr id="19" name="Grupp 109">
              <a:extLst>
                <a:ext uri="{FF2B5EF4-FFF2-40B4-BE49-F238E27FC236}">
                  <a16:creationId xmlns:a16="http://schemas.microsoft.com/office/drawing/2014/main" id="{B0876678-1E16-42B7-994D-8B80CE34001C}"/>
                </a:ext>
              </a:extLst>
            </p:cNvPr>
            <p:cNvGrpSpPr/>
            <p:nvPr/>
          </p:nvGrpSpPr>
          <p:grpSpPr>
            <a:xfrm>
              <a:off x="871862" y="2368387"/>
              <a:ext cx="770711" cy="491105"/>
              <a:chOff x="871862" y="2368387"/>
              <a:chExt cx="770711" cy="491105"/>
            </a:xfrm>
          </p:grpSpPr>
          <p:grpSp>
            <p:nvGrpSpPr>
              <p:cNvPr id="20" name="Rektangel med rundade hörn 46">
                <a:extLst>
                  <a:ext uri="{FF2B5EF4-FFF2-40B4-BE49-F238E27FC236}">
                    <a16:creationId xmlns:a16="http://schemas.microsoft.com/office/drawing/2014/main" id="{EB5513F5-0AF0-4E16-98F7-615B7416E612}"/>
                  </a:ext>
                </a:extLst>
              </p:cNvPr>
              <p:cNvGrpSpPr/>
              <p:nvPr/>
            </p:nvGrpSpPr>
            <p:grpSpPr>
              <a:xfrm>
                <a:off x="871862" y="2368387"/>
                <a:ext cx="770711" cy="491105"/>
                <a:chOff x="871862" y="2368387"/>
                <a:chExt cx="770711" cy="491105"/>
              </a:xfrm>
            </p:grpSpPr>
            <p:sp>
              <p:nvSpPr>
                <p:cNvPr id="21" name="Rounded Rectangle">
                  <a:extLst>
                    <a:ext uri="{FF2B5EF4-FFF2-40B4-BE49-F238E27FC236}">
                      <a16:creationId xmlns:a16="http://schemas.microsoft.com/office/drawing/2014/main" id="{CEC2CAE1-AC80-4F9D-A47A-F8D667C54461}"/>
                    </a:ext>
                  </a:extLst>
                </p:cNvPr>
                <p:cNvSpPr/>
                <p:nvPr/>
              </p:nvSpPr>
              <p:spPr>
                <a:xfrm>
                  <a:off x="871862" y="2384746"/>
                  <a:ext cx="770711" cy="432090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03A6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3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22" name="2">
                  <a:extLst>
                    <a:ext uri="{FF2B5EF4-FFF2-40B4-BE49-F238E27FC236}">
                      <a16:creationId xmlns:a16="http://schemas.microsoft.com/office/drawing/2014/main" id="{093D88D1-9432-49ED-B010-3985B4E8A346}"/>
                    </a:ext>
                  </a:extLst>
                </p:cNvPr>
                <p:cNvSpPr txBox="1"/>
                <p:nvPr/>
              </p:nvSpPr>
              <p:spPr>
                <a:xfrm>
                  <a:off x="912004" y="2368387"/>
                  <a:ext cx="634986" cy="491105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CBB167B8-7F5D-4D2E-BD2C-164861677D5E}"/>
                  </a:ext>
                </a:extLst>
              </p:cNvPr>
              <p:cNvSpPr/>
              <p:nvPr/>
            </p:nvSpPr>
            <p:spPr>
              <a:xfrm>
                <a:off x="1258836" y="2490816"/>
                <a:ext cx="228801" cy="22076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24" name="textruta 118">
              <a:extLst>
                <a:ext uri="{FF2B5EF4-FFF2-40B4-BE49-F238E27FC236}">
                  <a16:creationId xmlns:a16="http://schemas.microsoft.com/office/drawing/2014/main" id="{4FF8A6E0-5339-4BE1-B101-4F12DAFD8894}"/>
                </a:ext>
              </a:extLst>
            </p:cNvPr>
            <p:cNvSpPr txBox="1"/>
            <p:nvPr/>
          </p:nvSpPr>
          <p:spPr>
            <a:xfrm>
              <a:off x="2218700" y="2380494"/>
              <a:ext cx="7302562" cy="46509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  <a:tabLst>
                  <a:tab pos="1612901" algn="l"/>
                </a:tabLs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5+ kart v srcu, 0+ točk</a:t>
              </a: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		</a:t>
              </a:r>
              <a:r>
                <a:rPr lang="sl-SI" sz="2000" b="0" i="0" u="none" strike="noStrike" kern="0" cap="none" spc="0" baseline="0">
                  <a:solidFill>
                    <a:srgbClr val="009900"/>
                  </a:solidFill>
                  <a:uFillTx/>
                  <a:latin typeface="Montserrat Bold"/>
                  <a:ea typeface="Montserrat Bold"/>
                  <a:cs typeface="Montserrat Bold"/>
                </a:rPr>
                <a:t>Forsing</a:t>
              </a:r>
              <a:r>
                <a:rPr lang="sl-SI" sz="2400" b="0" i="0" u="none" strike="noStrike" kern="0" cap="none" spc="0" baseline="0">
                  <a:solidFill>
                    <a:srgbClr val="A2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 </a:t>
              </a: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(transfer na 2</a:t>
              </a:r>
              <a:r>
                <a:rPr lang="sl-SI" sz="1700" b="0" i="0" u="none" strike="noStrike" kern="0" cap="none" spc="0" baseline="0">
                  <a:solidFill>
                    <a:srgbClr val="FF26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♥</a:t>
              </a: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)</a:t>
              </a:r>
            </a:p>
          </p:txBody>
        </p:sp>
      </p:grpSp>
      <p:grpSp>
        <p:nvGrpSpPr>
          <p:cNvPr id="25" name="Grupp 5">
            <a:extLst>
              <a:ext uri="{FF2B5EF4-FFF2-40B4-BE49-F238E27FC236}">
                <a16:creationId xmlns:a16="http://schemas.microsoft.com/office/drawing/2014/main" id="{52101F85-73E0-4D38-AC10-60696E606A1A}"/>
              </a:ext>
            </a:extLst>
          </p:cNvPr>
          <p:cNvGrpSpPr/>
          <p:nvPr/>
        </p:nvGrpSpPr>
        <p:grpSpPr>
          <a:xfrm>
            <a:off x="872877" y="2885809"/>
            <a:ext cx="8648394" cy="495366"/>
            <a:chOff x="872877" y="2885809"/>
            <a:chExt cx="8648394" cy="495366"/>
          </a:xfrm>
        </p:grpSpPr>
        <p:grpSp>
          <p:nvGrpSpPr>
            <p:cNvPr id="26" name="Grupp 115">
              <a:extLst>
                <a:ext uri="{FF2B5EF4-FFF2-40B4-BE49-F238E27FC236}">
                  <a16:creationId xmlns:a16="http://schemas.microsoft.com/office/drawing/2014/main" id="{F6E25FDB-C7CD-4ABE-A1A9-8BC7B6C34E10}"/>
                </a:ext>
              </a:extLst>
            </p:cNvPr>
            <p:cNvGrpSpPr/>
            <p:nvPr/>
          </p:nvGrpSpPr>
          <p:grpSpPr>
            <a:xfrm>
              <a:off x="872877" y="2890070"/>
              <a:ext cx="766669" cy="491105"/>
              <a:chOff x="872877" y="2890070"/>
              <a:chExt cx="766669" cy="491105"/>
            </a:xfrm>
          </p:grpSpPr>
          <p:grpSp>
            <p:nvGrpSpPr>
              <p:cNvPr id="27" name="Rektangel med rundade hörn 46">
                <a:extLst>
                  <a:ext uri="{FF2B5EF4-FFF2-40B4-BE49-F238E27FC236}">
                    <a16:creationId xmlns:a16="http://schemas.microsoft.com/office/drawing/2014/main" id="{40BA98A3-3DEF-4960-98A6-1BCC992E0B7D}"/>
                  </a:ext>
                </a:extLst>
              </p:cNvPr>
              <p:cNvGrpSpPr/>
              <p:nvPr/>
            </p:nvGrpSpPr>
            <p:grpSpPr>
              <a:xfrm>
                <a:off x="872877" y="2890070"/>
                <a:ext cx="766669" cy="491105"/>
                <a:chOff x="872877" y="2890070"/>
                <a:chExt cx="766669" cy="491105"/>
              </a:xfrm>
            </p:grpSpPr>
            <p:sp>
              <p:nvSpPr>
                <p:cNvPr id="28" name="Rounded Rectangle">
                  <a:extLst>
                    <a:ext uri="{FF2B5EF4-FFF2-40B4-BE49-F238E27FC236}">
                      <a16:creationId xmlns:a16="http://schemas.microsoft.com/office/drawing/2014/main" id="{F1577AC1-205A-461F-8256-C93B5730D585}"/>
                    </a:ext>
                  </a:extLst>
                </p:cNvPr>
                <p:cNvSpPr/>
                <p:nvPr/>
              </p:nvSpPr>
              <p:spPr>
                <a:xfrm>
                  <a:off x="872877" y="2912263"/>
                  <a:ext cx="766669" cy="420450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03A6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29" name="2">
                  <a:extLst>
                    <a:ext uri="{FF2B5EF4-FFF2-40B4-BE49-F238E27FC236}">
                      <a16:creationId xmlns:a16="http://schemas.microsoft.com/office/drawing/2014/main" id="{56BB0252-6581-4BB4-9210-D7A53D8F49EA}"/>
                    </a:ext>
                  </a:extLst>
                </p:cNvPr>
                <p:cNvSpPr txBox="1"/>
                <p:nvPr/>
              </p:nvSpPr>
              <p:spPr>
                <a:xfrm>
                  <a:off x="912443" y="2890070"/>
                  <a:ext cx="632088" cy="491105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FF00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30" name="Freeform 21">
                <a:extLst>
                  <a:ext uri="{FF2B5EF4-FFF2-40B4-BE49-F238E27FC236}">
                    <a16:creationId xmlns:a16="http://schemas.microsoft.com/office/drawing/2014/main" id="{7C33EE71-C8AA-4757-AA0D-82BA7C9EFC32}"/>
                  </a:ext>
                </a:extLst>
              </p:cNvPr>
              <p:cNvSpPr/>
              <p:nvPr/>
            </p:nvSpPr>
            <p:spPr>
              <a:xfrm>
                <a:off x="1270814" y="3017199"/>
                <a:ext cx="214966" cy="21955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0937"/>
                  <a:gd name="f8" fmla="val 15175"/>
                  <a:gd name="f9" fmla="val 16110"/>
                  <a:gd name="f10" fmla="val 14901"/>
                  <a:gd name="f11" fmla="val 18046"/>
                  <a:gd name="f12" fmla="val 12769"/>
                  <a:gd name="f13" fmla="val 20643"/>
                  <a:gd name="f14" fmla="val 8950"/>
                  <a:gd name="f15" fmla="val 9070"/>
                  <a:gd name="f16" fmla="val 21327"/>
                  <a:gd name="f17" fmla="val 7399"/>
                  <a:gd name="f18" fmla="val 5370"/>
                  <a:gd name="f19" fmla="val 4893"/>
                  <a:gd name="f20" fmla="val 21463"/>
                  <a:gd name="f21" fmla="val 4535"/>
                  <a:gd name="f22" fmla="val 3580"/>
                  <a:gd name="f23" fmla="val 1671"/>
                  <a:gd name="f24" fmla="val 19823"/>
                  <a:gd name="f25" fmla="val 955"/>
                  <a:gd name="f26" fmla="val 18866"/>
                  <a:gd name="f27" fmla="val 477"/>
                  <a:gd name="f28" fmla="val 16678"/>
                  <a:gd name="f29" fmla="val 16268"/>
                  <a:gd name="f30" fmla="val 14628"/>
                  <a:gd name="f31" fmla="val 358"/>
                  <a:gd name="f32" fmla="val 13671"/>
                  <a:gd name="f33" fmla="val 12851"/>
                  <a:gd name="f34" fmla="val 12987"/>
                  <a:gd name="f35" fmla="val 11894"/>
                  <a:gd name="f36" fmla="val 4177"/>
                  <a:gd name="f37" fmla="val 11484"/>
                  <a:gd name="f38" fmla="val 10800"/>
                  <a:gd name="f39" fmla="val 5131"/>
                  <a:gd name="f40" fmla="val 10116"/>
                  <a:gd name="f41" fmla="val 9706"/>
                  <a:gd name="f42" fmla="val 8476"/>
                  <a:gd name="f43" fmla="val 8613"/>
                  <a:gd name="f44" fmla="val 7792"/>
                  <a:gd name="f45" fmla="val 6972"/>
                  <a:gd name="f46" fmla="val 4785"/>
                  <a:gd name="f47" fmla="val 4238"/>
                  <a:gd name="f48" fmla="val 3691"/>
                  <a:gd name="f49" fmla="val 119"/>
                  <a:gd name="f50" fmla="val 2734"/>
                  <a:gd name="f51" fmla="val 1777"/>
                  <a:gd name="f52" fmla="val 957"/>
                  <a:gd name="f53" fmla="val 273"/>
                  <a:gd name="f54" fmla="val 137"/>
                  <a:gd name="f55" fmla="val 7280"/>
                  <a:gd name="f56" fmla="val 820"/>
                  <a:gd name="f57" fmla="val 3554"/>
                  <a:gd name="f58" fmla="val 12650"/>
                  <a:gd name="f59" fmla="val 6562"/>
                  <a:gd name="f60" fmla="val 6425"/>
                  <a:gd name="f61" fmla="val 10663"/>
                  <a:gd name="f62" fmla="+- 0 0 -90"/>
                  <a:gd name="f63" fmla="+- 0 0 -180"/>
                  <a:gd name="f64" fmla="+- 0 0 -270"/>
                  <a:gd name="f65" fmla="+- 0 0 -360"/>
                  <a:gd name="f66" fmla="*/ f3 1 21600"/>
                  <a:gd name="f67" fmla="*/ f4 1 21600"/>
                  <a:gd name="f68" fmla="+- f6 0 f5"/>
                  <a:gd name="f69" fmla="*/ f62 f0 1"/>
                  <a:gd name="f70" fmla="*/ f63 f0 1"/>
                  <a:gd name="f71" fmla="*/ f64 f0 1"/>
                  <a:gd name="f72" fmla="*/ f65 f0 1"/>
                  <a:gd name="f73" fmla="*/ f68 1 2"/>
                  <a:gd name="f74" fmla="*/ f68 1 21600"/>
                  <a:gd name="f75" fmla="*/ f69 1 f2"/>
                  <a:gd name="f76" fmla="*/ f70 1 f2"/>
                  <a:gd name="f77" fmla="*/ f71 1 f2"/>
                  <a:gd name="f78" fmla="*/ f72 1 f2"/>
                  <a:gd name="f79" fmla="*/ f73 1 f74"/>
                  <a:gd name="f80" fmla="*/ 0 1 f74"/>
                  <a:gd name="f81" fmla="*/ f6 1 f74"/>
                  <a:gd name="f82" fmla="+- f75 0 f1"/>
                  <a:gd name="f83" fmla="+- f76 0 f1"/>
                  <a:gd name="f84" fmla="+- f77 0 f1"/>
                  <a:gd name="f85" fmla="+- f78 0 f1"/>
                  <a:gd name="f86" fmla="*/ f80 f66 1"/>
                  <a:gd name="f87" fmla="*/ f81 f66 1"/>
                  <a:gd name="f88" fmla="*/ f81 f67 1"/>
                  <a:gd name="f89" fmla="*/ f80 f67 1"/>
                  <a:gd name="f90" fmla="*/ f79 f66 1"/>
                  <a:gd name="f91" fmla="*/ f7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2">
                    <a:pos x="f90" y="f91"/>
                  </a:cxn>
                  <a:cxn ang="f83">
                    <a:pos x="f90" y="f91"/>
                  </a:cxn>
                  <a:cxn ang="f84">
                    <a:pos x="f90" y="f91"/>
                  </a:cxn>
                  <a:cxn ang="f85">
                    <a:pos x="f90" y="f91"/>
                  </a:cxn>
                </a:cxnLst>
                <a:rect l="f86" t="f89" r="f87" b="f88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9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3" y="f15"/>
                    </a:lnTo>
                    <a:lnTo>
                      <a:pt x="f16" y="f17"/>
                    </a:lnTo>
                    <a:lnTo>
                      <a:pt x="f6" y="f18"/>
                    </a:lnTo>
                    <a:lnTo>
                      <a:pt x="f6" y="f19"/>
                    </a:lnTo>
                    <a:lnTo>
                      <a:pt x="f20" y="f21"/>
                    </a:lnTo>
                    <a:lnTo>
                      <a:pt x="f16" y="f22"/>
                    </a:lnTo>
                    <a:lnTo>
                      <a:pt x="f13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5"/>
                    </a:lnTo>
                    <a:lnTo>
                      <a:pt x="f29" y="f5"/>
                    </a:lnTo>
                    <a:lnTo>
                      <a:pt x="f30" y="f31"/>
                    </a:lnTo>
                    <a:lnTo>
                      <a:pt x="f32" y="f25"/>
                    </a:lnTo>
                    <a:lnTo>
                      <a:pt x="f33" y="f23"/>
                    </a:lnTo>
                    <a:lnTo>
                      <a:pt x="f34" y="f23"/>
                    </a:lnTo>
                    <a:lnTo>
                      <a:pt x="f35" y="f36"/>
                    </a:lnTo>
                    <a:lnTo>
                      <a:pt x="f37" y="f19"/>
                    </a:lnTo>
                    <a:lnTo>
                      <a:pt x="f38" y="f39"/>
                    </a:lnTo>
                    <a:lnTo>
                      <a:pt x="f40" y="f19"/>
                    </a:lnTo>
                    <a:lnTo>
                      <a:pt x="f41" y="f36"/>
                    </a:lnTo>
                    <a:lnTo>
                      <a:pt x="f42" y="f23"/>
                    </a:lnTo>
                    <a:lnTo>
                      <a:pt x="f43" y="f23"/>
                    </a:lnTo>
                    <a:lnTo>
                      <a:pt x="f44" y="f25"/>
                    </a:lnTo>
                    <a:lnTo>
                      <a:pt x="f45" y="f27"/>
                    </a:lnTo>
                    <a:lnTo>
                      <a:pt x="f46" y="f5"/>
                    </a:lnTo>
                    <a:lnTo>
                      <a:pt x="f47" y="f5"/>
                    </a:lnTo>
                    <a:lnTo>
                      <a:pt x="f48" y="f49"/>
                    </a:lnTo>
                    <a:lnTo>
                      <a:pt x="f50" y="f31"/>
                    </a:lnTo>
                    <a:lnTo>
                      <a:pt x="f51" y="f25"/>
                    </a:lnTo>
                    <a:lnTo>
                      <a:pt x="f52" y="f23"/>
                    </a:lnTo>
                    <a:lnTo>
                      <a:pt x="f53" y="f22"/>
                    </a:lnTo>
                    <a:lnTo>
                      <a:pt x="f5" y="f18"/>
                    </a:lnTo>
                    <a:lnTo>
                      <a:pt x="f54" y="f55"/>
                    </a:lnTo>
                    <a:lnTo>
                      <a:pt x="f52" y="f15"/>
                    </a:lnTo>
                    <a:lnTo>
                      <a:pt x="f56" y="f14"/>
                    </a:lnTo>
                    <a:lnTo>
                      <a:pt x="f57" y="f58"/>
                    </a:lnTo>
                    <a:lnTo>
                      <a:pt x="f59" y="f9"/>
                    </a:lnTo>
                    <a:lnTo>
                      <a:pt x="f60" y="f9"/>
                    </a:lnTo>
                    <a:lnTo>
                      <a:pt x="f61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31" name="textruta 119">
              <a:extLst>
                <a:ext uri="{FF2B5EF4-FFF2-40B4-BE49-F238E27FC236}">
                  <a16:creationId xmlns:a16="http://schemas.microsoft.com/office/drawing/2014/main" id="{FC68730F-FCD5-47BC-9DAB-50266C51D423}"/>
                </a:ext>
              </a:extLst>
            </p:cNvPr>
            <p:cNvSpPr txBox="1"/>
            <p:nvPr/>
          </p:nvSpPr>
          <p:spPr>
            <a:xfrm>
              <a:off x="2218709" y="2885809"/>
              <a:ext cx="7302562" cy="45974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  <a:tabLst>
                  <a:tab pos="1612901" algn="l"/>
                </a:tabLs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5+ kart v piku, 0+ točk</a:t>
              </a: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		</a:t>
              </a:r>
              <a:r>
                <a:rPr lang="sl-SI" sz="2000" b="0" i="0" u="none" strike="noStrike" kern="0" cap="none" spc="0" baseline="0">
                  <a:solidFill>
                    <a:srgbClr val="009900"/>
                  </a:solidFill>
                  <a:uFillTx/>
                  <a:latin typeface="Montserrat Bold"/>
                  <a:ea typeface="Montserrat Bold"/>
                  <a:cs typeface="Montserrat Bold"/>
                </a:rPr>
                <a:t>Forsing</a:t>
              </a:r>
              <a:r>
                <a:rPr lang="sl-SI" sz="2400" b="1" i="0" u="none" strike="noStrike" kern="0" cap="none" spc="0" baseline="0">
                  <a:solidFill>
                    <a:srgbClr val="009900"/>
                  </a:solidFill>
                  <a:uFillTx/>
                  <a:latin typeface="Calibri"/>
                  <a:ea typeface="Calibri"/>
                  <a:cs typeface="Calibri"/>
                </a:rPr>
                <a:t> </a:t>
              </a: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(transfer na 2</a:t>
              </a:r>
              <a:r>
                <a:rPr lang="sl-SI" sz="17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♠</a:t>
              </a: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)</a:t>
              </a:r>
            </a:p>
          </p:txBody>
        </p:sp>
      </p:grpSp>
      <p:grpSp>
        <p:nvGrpSpPr>
          <p:cNvPr id="32" name="Grupp 6">
            <a:extLst>
              <a:ext uri="{FF2B5EF4-FFF2-40B4-BE49-F238E27FC236}">
                <a16:creationId xmlns:a16="http://schemas.microsoft.com/office/drawing/2014/main" id="{56D4459E-A335-4D72-9403-A8514661B3A4}"/>
              </a:ext>
            </a:extLst>
          </p:cNvPr>
          <p:cNvGrpSpPr/>
          <p:nvPr/>
        </p:nvGrpSpPr>
        <p:grpSpPr>
          <a:xfrm>
            <a:off x="795893" y="3419206"/>
            <a:ext cx="6853035" cy="482876"/>
            <a:chOff x="795893" y="3419206"/>
            <a:chExt cx="6853035" cy="482876"/>
          </a:xfrm>
        </p:grpSpPr>
        <p:grpSp>
          <p:nvGrpSpPr>
            <p:cNvPr id="33" name="Rektangel med rundade hörn 44">
              <a:extLst>
                <a:ext uri="{FF2B5EF4-FFF2-40B4-BE49-F238E27FC236}">
                  <a16:creationId xmlns:a16="http://schemas.microsoft.com/office/drawing/2014/main" id="{D76935F1-23D7-447F-A71E-93F4DBBD0903}"/>
                </a:ext>
              </a:extLst>
            </p:cNvPr>
            <p:cNvGrpSpPr/>
            <p:nvPr/>
          </p:nvGrpSpPr>
          <p:grpSpPr>
            <a:xfrm>
              <a:off x="795893" y="3425360"/>
              <a:ext cx="920636" cy="476722"/>
              <a:chOff x="795893" y="3425360"/>
              <a:chExt cx="920636" cy="476722"/>
            </a:xfrm>
          </p:grpSpPr>
          <p:sp>
            <p:nvSpPr>
              <p:cNvPr id="34" name="Rounded Rectangle">
                <a:extLst>
                  <a:ext uri="{FF2B5EF4-FFF2-40B4-BE49-F238E27FC236}">
                    <a16:creationId xmlns:a16="http://schemas.microsoft.com/office/drawing/2014/main" id="{41F2C157-0115-4361-B06A-A78EF04FA6B6}"/>
                  </a:ext>
                </a:extLst>
              </p:cNvPr>
              <p:cNvSpPr/>
              <p:nvPr/>
            </p:nvSpPr>
            <p:spPr>
              <a:xfrm>
                <a:off x="795893" y="3425360"/>
                <a:ext cx="920636" cy="476722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FF9933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0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35" name="2NT">
                <a:extLst>
                  <a:ext uri="{FF2B5EF4-FFF2-40B4-BE49-F238E27FC236}">
                    <a16:creationId xmlns:a16="http://schemas.microsoft.com/office/drawing/2014/main" id="{919E92D3-4FE3-4B33-819E-9FEBA85D18D4}"/>
                  </a:ext>
                </a:extLst>
              </p:cNvPr>
              <p:cNvSpPr/>
              <p:nvPr/>
            </p:nvSpPr>
            <p:spPr>
              <a:xfrm>
                <a:off x="883932" y="3676857"/>
                <a:ext cx="783521" cy="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783525"/>
                  <a:gd name="f7" fmla="val 1"/>
                  <a:gd name="f8" fmla="+- 0 0 -90"/>
                  <a:gd name="f9" fmla="+- 0 0 -180"/>
                  <a:gd name="f10" fmla="+- 0 0 -270"/>
                  <a:gd name="f11" fmla="+- 0 0 -360"/>
                  <a:gd name="f12" fmla="*/ f3 1 783525"/>
                  <a:gd name="f13" fmla="*/ f4 1 1"/>
                  <a:gd name="f14" fmla="+- f7 0 f5"/>
                  <a:gd name="f15" fmla="+- f6 0 f5"/>
                  <a:gd name="f16" fmla="*/ f8 f0 1"/>
                  <a:gd name="f17" fmla="*/ f9 f0 1"/>
                  <a:gd name="f18" fmla="*/ f10 f0 1"/>
                  <a:gd name="f19" fmla="*/ f11 f0 1"/>
                  <a:gd name="f20" fmla="*/ f15 1 783525"/>
                  <a:gd name="f21" fmla="*/ 1 1 f14"/>
                  <a:gd name="f22" fmla="*/ 0 1 f14"/>
                  <a:gd name="f23" fmla="*/ f16 1 f2"/>
                  <a:gd name="f24" fmla="*/ f17 1 f2"/>
                  <a:gd name="f25" fmla="*/ f18 1 f2"/>
                  <a:gd name="f26" fmla="*/ f19 1 f2"/>
                  <a:gd name="f27" fmla="*/ 391763 1 f20"/>
                  <a:gd name="f28" fmla="*/ 0 1 f20"/>
                  <a:gd name="f29" fmla="*/ 783525 1 f20"/>
                  <a:gd name="f30" fmla="*/ f21 f13 1"/>
                  <a:gd name="f31" fmla="*/ f22 f13 1"/>
                  <a:gd name="f32" fmla="+- f23 0 f1"/>
                  <a:gd name="f33" fmla="+- f24 0 f1"/>
                  <a:gd name="f34" fmla="+- f25 0 f1"/>
                  <a:gd name="f35" fmla="+- f26 0 f1"/>
                  <a:gd name="f36" fmla="*/ f28 f12 1"/>
                  <a:gd name="f37" fmla="*/ f29 f12 1"/>
                  <a:gd name="f38" fmla="*/ f27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">
                    <a:pos x="f38" y="f30"/>
                  </a:cxn>
                  <a:cxn ang="f33">
                    <a:pos x="f38" y="f30"/>
                  </a:cxn>
                  <a:cxn ang="f34">
                    <a:pos x="f38" y="f30"/>
                  </a:cxn>
                  <a:cxn ang="f35">
                    <a:pos x="f38" y="f30"/>
                  </a:cxn>
                </a:cxnLst>
                <a:rect l="f36" t="f31" r="f37" b="f30"/>
                <a:pathLst>
                  <a:path w="783525" h="1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5"/>
                    </a:lnTo>
                    <a:lnTo>
                      <a:pt x="f5" y="f5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square" lIns="45720" tIns="45720" rIns="45720" bIns="45720" anchor="ctr" anchorCtr="1" compatLnSpc="1">
                <a:sp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2NT</a:t>
                </a:r>
              </a:p>
            </p:txBody>
          </p:sp>
        </p:grpSp>
        <p:sp>
          <p:nvSpPr>
            <p:cNvPr id="36" name="textruta 122">
              <a:extLst>
                <a:ext uri="{FF2B5EF4-FFF2-40B4-BE49-F238E27FC236}">
                  <a16:creationId xmlns:a16="http://schemas.microsoft.com/office/drawing/2014/main" id="{02F6F3DE-3870-4BD3-B8B4-F4C8B8BAB685}"/>
                </a:ext>
              </a:extLst>
            </p:cNvPr>
            <p:cNvSpPr/>
            <p:nvPr/>
          </p:nvSpPr>
          <p:spPr>
            <a:xfrm>
              <a:off x="2218709" y="3419206"/>
              <a:ext cx="5430219" cy="4616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430220"/>
                <a:gd name="f7" fmla="val 461663"/>
                <a:gd name="f8" fmla="+- 0 0 -90"/>
                <a:gd name="f9" fmla="+- 0 0 -180"/>
                <a:gd name="f10" fmla="+- 0 0 -270"/>
                <a:gd name="f11" fmla="+- 0 0 -360"/>
                <a:gd name="f12" fmla="*/ f3 1 5430220"/>
                <a:gd name="f13" fmla="*/ f4 1 461663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5430220"/>
                <a:gd name="f21" fmla="*/ f14 1 461663"/>
                <a:gd name="f22" fmla="*/ f16 1 f2"/>
                <a:gd name="f23" fmla="*/ f17 1 f2"/>
                <a:gd name="f24" fmla="*/ f18 1 f2"/>
                <a:gd name="f25" fmla="*/ f19 1 f2"/>
                <a:gd name="f26" fmla="*/ 2715110 1 f20"/>
                <a:gd name="f27" fmla="*/ 230832 1 f21"/>
                <a:gd name="f28" fmla="*/ 0 1 f20"/>
                <a:gd name="f29" fmla="*/ 5430220 1 f20"/>
                <a:gd name="f30" fmla="*/ 0 1 f21"/>
                <a:gd name="f31" fmla="*/ 461663 1 f21"/>
                <a:gd name="f32" fmla="+- f22 0 f1"/>
                <a:gd name="f33" fmla="+- f23 0 f1"/>
                <a:gd name="f34" fmla="+- f24 0 f1"/>
                <a:gd name="f35" fmla="+- f25 0 f1"/>
                <a:gd name="f36" fmla="*/ f28 f12 1"/>
                <a:gd name="f37" fmla="*/ f29 f12 1"/>
                <a:gd name="f38" fmla="*/ f31 f13 1"/>
                <a:gd name="f39" fmla="*/ f30 f13 1"/>
                <a:gd name="f40" fmla="*/ f26 f12 1"/>
                <a:gd name="f41" fmla="*/ f27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0" y="f41"/>
                </a:cxn>
                <a:cxn ang="f33">
                  <a:pos x="f40" y="f41"/>
                </a:cxn>
                <a:cxn ang="f34">
                  <a:pos x="f40" y="f41"/>
                </a:cxn>
                <a:cxn ang="f35">
                  <a:pos x="f40" y="f41"/>
                </a:cxn>
              </a:cxnLst>
              <a:rect l="f36" t="f39" r="f37" b="f38"/>
              <a:pathLst>
                <a:path w="5430220" h="461663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  <a:tabLst>
                  <a:tab pos="1612901" algn="l"/>
                </a:tabLs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Uravnoteženo, 9</a:t>
              </a: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–</a:t>
              </a: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10 točk</a:t>
              </a: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	</a:t>
              </a:r>
              <a:r>
                <a:rPr lang="sl-SI" sz="2000" b="0" i="0" u="none" strike="noStrike" kern="0" cap="none" spc="0" baseline="0">
                  <a:solidFill>
                    <a:srgbClr val="FF9933"/>
                  </a:solidFill>
                  <a:uFillTx/>
                  <a:latin typeface="Montserrat Bold"/>
                  <a:ea typeface="Montserrat Bold"/>
                  <a:cs typeface="Montserrat Bold"/>
                </a:rPr>
                <a:t>Vabilo v 3 NT</a:t>
              </a:r>
            </a:p>
          </p:txBody>
        </p:sp>
      </p:grpSp>
      <p:grpSp>
        <p:nvGrpSpPr>
          <p:cNvPr id="37" name="Grupp 8">
            <a:extLst>
              <a:ext uri="{FF2B5EF4-FFF2-40B4-BE49-F238E27FC236}">
                <a16:creationId xmlns:a16="http://schemas.microsoft.com/office/drawing/2014/main" id="{F4F94675-EE2D-466A-876A-845646CCD0E7}"/>
              </a:ext>
            </a:extLst>
          </p:cNvPr>
          <p:cNvGrpSpPr/>
          <p:nvPr/>
        </p:nvGrpSpPr>
        <p:grpSpPr>
          <a:xfrm>
            <a:off x="795893" y="4523335"/>
            <a:ext cx="7138739" cy="517495"/>
            <a:chOff x="795893" y="4523335"/>
            <a:chExt cx="7138739" cy="517495"/>
          </a:xfrm>
        </p:grpSpPr>
        <p:grpSp>
          <p:nvGrpSpPr>
            <p:cNvPr id="38" name="Rektangel med rundade hörn 44">
              <a:extLst>
                <a:ext uri="{FF2B5EF4-FFF2-40B4-BE49-F238E27FC236}">
                  <a16:creationId xmlns:a16="http://schemas.microsoft.com/office/drawing/2014/main" id="{C94F4176-2D91-471A-A1C0-ECB227A6EDF6}"/>
                </a:ext>
              </a:extLst>
            </p:cNvPr>
            <p:cNvGrpSpPr/>
            <p:nvPr/>
          </p:nvGrpSpPr>
          <p:grpSpPr>
            <a:xfrm>
              <a:off x="795893" y="4564099"/>
              <a:ext cx="920636" cy="476731"/>
              <a:chOff x="795893" y="4564099"/>
              <a:chExt cx="920636" cy="476731"/>
            </a:xfrm>
          </p:grpSpPr>
          <p:sp>
            <p:nvSpPr>
              <p:cNvPr id="39" name="Rounded Rectangle">
                <a:extLst>
                  <a:ext uri="{FF2B5EF4-FFF2-40B4-BE49-F238E27FC236}">
                    <a16:creationId xmlns:a16="http://schemas.microsoft.com/office/drawing/2014/main" id="{56BBA5DC-7679-489E-8B62-5A11675D7245}"/>
                  </a:ext>
                </a:extLst>
              </p:cNvPr>
              <p:cNvSpPr/>
              <p:nvPr/>
            </p:nvSpPr>
            <p:spPr>
              <a:xfrm>
                <a:off x="795893" y="4564099"/>
                <a:ext cx="920636" cy="476731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FF9933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0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40" name="4NT">
                <a:extLst>
                  <a:ext uri="{FF2B5EF4-FFF2-40B4-BE49-F238E27FC236}">
                    <a16:creationId xmlns:a16="http://schemas.microsoft.com/office/drawing/2014/main" id="{E7569C0C-9C7C-47E0-B21F-D1F8E2B42A42}"/>
                  </a:ext>
                </a:extLst>
              </p:cNvPr>
              <p:cNvSpPr/>
              <p:nvPr/>
            </p:nvSpPr>
            <p:spPr>
              <a:xfrm>
                <a:off x="883932" y="4815605"/>
                <a:ext cx="792034" cy="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792035"/>
                  <a:gd name="f7" fmla="val 1"/>
                  <a:gd name="f8" fmla="+- 0 0 -90"/>
                  <a:gd name="f9" fmla="+- 0 0 -180"/>
                  <a:gd name="f10" fmla="+- 0 0 -270"/>
                  <a:gd name="f11" fmla="+- 0 0 -360"/>
                  <a:gd name="f12" fmla="*/ f3 1 792035"/>
                  <a:gd name="f13" fmla="*/ f4 1 1"/>
                  <a:gd name="f14" fmla="+- f7 0 f5"/>
                  <a:gd name="f15" fmla="+- f6 0 f5"/>
                  <a:gd name="f16" fmla="*/ f8 f0 1"/>
                  <a:gd name="f17" fmla="*/ f9 f0 1"/>
                  <a:gd name="f18" fmla="*/ f10 f0 1"/>
                  <a:gd name="f19" fmla="*/ f11 f0 1"/>
                  <a:gd name="f20" fmla="*/ f15 1 792035"/>
                  <a:gd name="f21" fmla="*/ 1 1 f14"/>
                  <a:gd name="f22" fmla="*/ 0 1 f14"/>
                  <a:gd name="f23" fmla="*/ f16 1 f2"/>
                  <a:gd name="f24" fmla="*/ f17 1 f2"/>
                  <a:gd name="f25" fmla="*/ f18 1 f2"/>
                  <a:gd name="f26" fmla="*/ f19 1 f2"/>
                  <a:gd name="f27" fmla="*/ 396018 1 f20"/>
                  <a:gd name="f28" fmla="*/ 0 1 f20"/>
                  <a:gd name="f29" fmla="*/ 792035 1 f20"/>
                  <a:gd name="f30" fmla="*/ f21 f13 1"/>
                  <a:gd name="f31" fmla="*/ f22 f13 1"/>
                  <a:gd name="f32" fmla="+- f23 0 f1"/>
                  <a:gd name="f33" fmla="+- f24 0 f1"/>
                  <a:gd name="f34" fmla="+- f25 0 f1"/>
                  <a:gd name="f35" fmla="+- f26 0 f1"/>
                  <a:gd name="f36" fmla="*/ f28 f12 1"/>
                  <a:gd name="f37" fmla="*/ f29 f12 1"/>
                  <a:gd name="f38" fmla="*/ f27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">
                    <a:pos x="f38" y="f30"/>
                  </a:cxn>
                  <a:cxn ang="f33">
                    <a:pos x="f38" y="f30"/>
                  </a:cxn>
                  <a:cxn ang="f34">
                    <a:pos x="f38" y="f30"/>
                  </a:cxn>
                  <a:cxn ang="f35">
                    <a:pos x="f38" y="f30"/>
                  </a:cxn>
                </a:cxnLst>
                <a:rect l="f36" t="f31" r="f37" b="f30"/>
                <a:pathLst>
                  <a:path w="792035" h="1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5"/>
                    </a:lnTo>
                    <a:lnTo>
                      <a:pt x="f5" y="f5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square" lIns="45720" tIns="45720" rIns="45720" bIns="45720" anchor="ctr" anchorCtr="1" compatLnSpc="1">
                <a:sp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4NT</a:t>
                </a:r>
              </a:p>
            </p:txBody>
          </p:sp>
        </p:grpSp>
        <p:sp>
          <p:nvSpPr>
            <p:cNvPr id="41" name="textruta 123">
              <a:extLst>
                <a:ext uri="{FF2B5EF4-FFF2-40B4-BE49-F238E27FC236}">
                  <a16:creationId xmlns:a16="http://schemas.microsoft.com/office/drawing/2014/main" id="{94A366AB-C6BF-45B1-BCD7-36461164E2C8}"/>
                </a:ext>
              </a:extLst>
            </p:cNvPr>
            <p:cNvSpPr/>
            <p:nvPr/>
          </p:nvSpPr>
          <p:spPr>
            <a:xfrm>
              <a:off x="2218709" y="4523335"/>
              <a:ext cx="5715923" cy="4616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15925"/>
                <a:gd name="f7" fmla="val 461663"/>
                <a:gd name="f8" fmla="+- 0 0 -90"/>
                <a:gd name="f9" fmla="+- 0 0 -180"/>
                <a:gd name="f10" fmla="+- 0 0 -270"/>
                <a:gd name="f11" fmla="+- 0 0 -360"/>
                <a:gd name="f12" fmla="*/ f3 1 5715925"/>
                <a:gd name="f13" fmla="*/ f4 1 461663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5715925"/>
                <a:gd name="f21" fmla="*/ f14 1 461663"/>
                <a:gd name="f22" fmla="*/ f16 1 f2"/>
                <a:gd name="f23" fmla="*/ f17 1 f2"/>
                <a:gd name="f24" fmla="*/ f18 1 f2"/>
                <a:gd name="f25" fmla="*/ f19 1 f2"/>
                <a:gd name="f26" fmla="*/ 2857963 1 f20"/>
                <a:gd name="f27" fmla="*/ 230832 1 f21"/>
                <a:gd name="f28" fmla="*/ 0 1 f20"/>
                <a:gd name="f29" fmla="*/ 5715925 1 f20"/>
                <a:gd name="f30" fmla="*/ 0 1 f21"/>
                <a:gd name="f31" fmla="*/ 461663 1 f21"/>
                <a:gd name="f32" fmla="+- f22 0 f1"/>
                <a:gd name="f33" fmla="+- f23 0 f1"/>
                <a:gd name="f34" fmla="+- f24 0 f1"/>
                <a:gd name="f35" fmla="+- f25 0 f1"/>
                <a:gd name="f36" fmla="*/ f28 f12 1"/>
                <a:gd name="f37" fmla="*/ f29 f12 1"/>
                <a:gd name="f38" fmla="*/ f31 f13 1"/>
                <a:gd name="f39" fmla="*/ f30 f13 1"/>
                <a:gd name="f40" fmla="*/ f26 f12 1"/>
                <a:gd name="f41" fmla="*/ f27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0" y="f41"/>
                </a:cxn>
                <a:cxn ang="f33">
                  <a:pos x="f40" y="f41"/>
                </a:cxn>
                <a:cxn ang="f34">
                  <a:pos x="f40" y="f41"/>
                </a:cxn>
                <a:cxn ang="f35">
                  <a:pos x="f40" y="f41"/>
                </a:cxn>
              </a:cxnLst>
              <a:rect l="f36" t="f39" r="f37" b="f38"/>
              <a:pathLst>
                <a:path w="5715925" h="461663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  <a:tabLst>
                  <a:tab pos="1612901" algn="l"/>
                </a:tabLs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Uravnoteženo, 16</a:t>
              </a: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–</a:t>
              </a: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17 točk</a:t>
              </a: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	 </a:t>
              </a:r>
              <a:r>
                <a:rPr lang="sl-SI" sz="2000" b="0" i="0" u="none" strike="noStrike" kern="0" cap="none" spc="0" baseline="0">
                  <a:solidFill>
                    <a:srgbClr val="FF9933"/>
                  </a:solidFill>
                  <a:uFillTx/>
                  <a:latin typeface="Montserrat Bold"/>
                  <a:ea typeface="Montserrat Bold"/>
                  <a:cs typeface="Montserrat Bold"/>
                </a:rPr>
                <a:t>Vabilo v 6 NT</a:t>
              </a:r>
            </a:p>
          </p:txBody>
        </p:sp>
      </p:grpSp>
      <p:grpSp>
        <p:nvGrpSpPr>
          <p:cNvPr id="42" name="Grupp 7">
            <a:extLst>
              <a:ext uri="{FF2B5EF4-FFF2-40B4-BE49-F238E27FC236}">
                <a16:creationId xmlns:a16="http://schemas.microsoft.com/office/drawing/2014/main" id="{8EE76E14-C590-423B-82E6-8772C4DB4149}"/>
              </a:ext>
            </a:extLst>
          </p:cNvPr>
          <p:cNvGrpSpPr/>
          <p:nvPr/>
        </p:nvGrpSpPr>
        <p:grpSpPr>
          <a:xfrm>
            <a:off x="795893" y="3994730"/>
            <a:ext cx="920636" cy="476722"/>
            <a:chOff x="795893" y="3994730"/>
            <a:chExt cx="920636" cy="476722"/>
          </a:xfrm>
        </p:grpSpPr>
        <p:sp>
          <p:nvSpPr>
            <p:cNvPr id="43" name="Rounded Rectangle">
              <a:extLst>
                <a:ext uri="{FF2B5EF4-FFF2-40B4-BE49-F238E27FC236}">
                  <a16:creationId xmlns:a16="http://schemas.microsoft.com/office/drawing/2014/main" id="{63FF7640-E686-4FFF-8F66-09E7EDD0501F}"/>
                </a:ext>
              </a:extLst>
            </p:cNvPr>
            <p:cNvSpPr/>
            <p:nvPr/>
          </p:nvSpPr>
          <p:spPr>
            <a:xfrm>
              <a:off x="795893" y="3994730"/>
              <a:ext cx="920636" cy="47672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38103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000" b="0" i="0" u="none" strike="noStrike" kern="0" cap="none" spc="0" baseline="0">
                <a:solidFill>
                  <a:srgbClr val="000000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44" name="3NT">
              <a:extLst>
                <a:ext uri="{FF2B5EF4-FFF2-40B4-BE49-F238E27FC236}">
                  <a16:creationId xmlns:a16="http://schemas.microsoft.com/office/drawing/2014/main" id="{819066E5-B034-4B3E-96EE-117E2CD0A655}"/>
                </a:ext>
              </a:extLst>
            </p:cNvPr>
            <p:cNvSpPr/>
            <p:nvPr/>
          </p:nvSpPr>
          <p:spPr>
            <a:xfrm>
              <a:off x="883932" y="4246226"/>
              <a:ext cx="77531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75311"/>
                <a:gd name="f7" fmla="val 1"/>
                <a:gd name="f8" fmla="+- 0 0 -90"/>
                <a:gd name="f9" fmla="+- 0 0 -180"/>
                <a:gd name="f10" fmla="+- 0 0 -270"/>
                <a:gd name="f11" fmla="+- 0 0 -360"/>
                <a:gd name="f12" fmla="*/ f3 1 775311"/>
                <a:gd name="f13" fmla="*/ f4 1 1"/>
                <a:gd name="f14" fmla="+- f7 0 f5"/>
                <a:gd name="f15" fmla="+- f6 0 f5"/>
                <a:gd name="f16" fmla="*/ f8 f0 1"/>
                <a:gd name="f17" fmla="*/ f9 f0 1"/>
                <a:gd name="f18" fmla="*/ f10 f0 1"/>
                <a:gd name="f19" fmla="*/ f11 f0 1"/>
                <a:gd name="f20" fmla="*/ f15 1 775311"/>
                <a:gd name="f21" fmla="*/ 1 1 f14"/>
                <a:gd name="f22" fmla="*/ 0 1 f14"/>
                <a:gd name="f23" fmla="*/ f16 1 f2"/>
                <a:gd name="f24" fmla="*/ f17 1 f2"/>
                <a:gd name="f25" fmla="*/ f18 1 f2"/>
                <a:gd name="f26" fmla="*/ f19 1 f2"/>
                <a:gd name="f27" fmla="*/ 387656 1 f20"/>
                <a:gd name="f28" fmla="*/ 0 1 f20"/>
                <a:gd name="f29" fmla="*/ 775311 1 f20"/>
                <a:gd name="f30" fmla="*/ f21 f13 1"/>
                <a:gd name="f31" fmla="*/ f22 f13 1"/>
                <a:gd name="f32" fmla="+- f23 0 f1"/>
                <a:gd name="f33" fmla="+- f24 0 f1"/>
                <a:gd name="f34" fmla="+- f25 0 f1"/>
                <a:gd name="f35" fmla="+- f26 0 f1"/>
                <a:gd name="f36" fmla="*/ f28 f12 1"/>
                <a:gd name="f37" fmla="*/ f29 f12 1"/>
                <a:gd name="f38" fmla="*/ f2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8" y="f30"/>
                </a:cxn>
                <a:cxn ang="f33">
                  <a:pos x="f38" y="f30"/>
                </a:cxn>
                <a:cxn ang="f34">
                  <a:pos x="f38" y="f30"/>
                </a:cxn>
                <a:cxn ang="f35">
                  <a:pos x="f38" y="f30"/>
                </a:cxn>
              </a:cxnLst>
              <a:rect l="f36" t="f31" r="f37" b="f30"/>
              <a:pathLst>
                <a:path w="775311" h="1">
                  <a:moveTo>
                    <a:pt x="f5" y="f5"/>
                  </a:moveTo>
                  <a:lnTo>
                    <a:pt x="f6" y="f5"/>
                  </a:lnTo>
                  <a:lnTo>
                    <a:pt x="f6" y="f5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45720" tIns="45720" rIns="4572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rPr>
                <a:t>3NT</a:t>
              </a:r>
            </a:p>
          </p:txBody>
        </p:sp>
      </p:grpSp>
      <p:grpSp>
        <p:nvGrpSpPr>
          <p:cNvPr id="45" name="Grupp 9">
            <a:extLst>
              <a:ext uri="{FF2B5EF4-FFF2-40B4-BE49-F238E27FC236}">
                <a16:creationId xmlns:a16="http://schemas.microsoft.com/office/drawing/2014/main" id="{216038FD-5809-4EB2-A00A-2E1DCF8A6B00}"/>
              </a:ext>
            </a:extLst>
          </p:cNvPr>
          <p:cNvGrpSpPr/>
          <p:nvPr/>
        </p:nvGrpSpPr>
        <p:grpSpPr>
          <a:xfrm>
            <a:off x="806418" y="5113836"/>
            <a:ext cx="996824" cy="552791"/>
            <a:chOff x="806418" y="5113836"/>
            <a:chExt cx="996824" cy="552791"/>
          </a:xfrm>
        </p:grpSpPr>
        <p:sp>
          <p:nvSpPr>
            <p:cNvPr id="46" name="Rounded Rectangle">
              <a:extLst>
                <a:ext uri="{FF2B5EF4-FFF2-40B4-BE49-F238E27FC236}">
                  <a16:creationId xmlns:a16="http://schemas.microsoft.com/office/drawing/2014/main" id="{4AC0DA81-7BE9-49D8-814F-DEC36E95A4F1}"/>
                </a:ext>
              </a:extLst>
            </p:cNvPr>
            <p:cNvSpPr/>
            <p:nvPr/>
          </p:nvSpPr>
          <p:spPr>
            <a:xfrm>
              <a:off x="806418" y="5117924"/>
              <a:ext cx="996824" cy="516178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38103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defRPr>
              </a:pPr>
              <a:endParaRPr lang="sl-SI" sz="2000" b="0" i="0" u="none" strike="noStrike" kern="0" cap="none" spc="0" baseline="0">
                <a:solidFill>
                  <a:srgbClr val="000000"/>
                </a:solidFill>
                <a:uFillTx/>
                <a:latin typeface="Arial Black"/>
                <a:ea typeface="Arial Black"/>
                <a:cs typeface="Arial Black"/>
              </a:endParaRPr>
            </a:p>
          </p:txBody>
        </p:sp>
        <p:sp>
          <p:nvSpPr>
            <p:cNvPr id="47" name="6NT">
              <a:extLst>
                <a:ext uri="{FF2B5EF4-FFF2-40B4-BE49-F238E27FC236}">
                  <a16:creationId xmlns:a16="http://schemas.microsoft.com/office/drawing/2014/main" id="{CF3ECA57-248C-4571-A2F4-50C29822BE50}"/>
                </a:ext>
              </a:extLst>
            </p:cNvPr>
            <p:cNvSpPr txBox="1"/>
            <p:nvPr/>
          </p:nvSpPr>
          <p:spPr>
            <a:xfrm>
              <a:off x="901753" y="5113836"/>
              <a:ext cx="884663" cy="55279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rPr>
                <a:t>6NT</a:t>
              </a:r>
            </a:p>
          </p:txBody>
        </p:sp>
      </p:grpSp>
      <p:grpSp>
        <p:nvGrpSpPr>
          <p:cNvPr id="48" name="Grupp 10">
            <a:extLst>
              <a:ext uri="{FF2B5EF4-FFF2-40B4-BE49-F238E27FC236}">
                <a16:creationId xmlns:a16="http://schemas.microsoft.com/office/drawing/2014/main" id="{24D63F04-61CA-4D0B-BB57-CB074E127A8B}"/>
              </a:ext>
            </a:extLst>
          </p:cNvPr>
          <p:cNvGrpSpPr/>
          <p:nvPr/>
        </p:nvGrpSpPr>
        <p:grpSpPr>
          <a:xfrm>
            <a:off x="793507" y="5476606"/>
            <a:ext cx="7368545" cy="1007495"/>
            <a:chOff x="793507" y="5476606"/>
            <a:chExt cx="7368545" cy="1007495"/>
          </a:xfrm>
        </p:grpSpPr>
        <p:grpSp>
          <p:nvGrpSpPr>
            <p:cNvPr id="49" name="Rektangel med rundade hörn 44">
              <a:extLst>
                <a:ext uri="{FF2B5EF4-FFF2-40B4-BE49-F238E27FC236}">
                  <a16:creationId xmlns:a16="http://schemas.microsoft.com/office/drawing/2014/main" id="{EA502681-DA28-4293-B89E-A432F6E3FA54}"/>
                </a:ext>
              </a:extLst>
            </p:cNvPr>
            <p:cNvGrpSpPr/>
            <p:nvPr/>
          </p:nvGrpSpPr>
          <p:grpSpPr>
            <a:xfrm>
              <a:off x="793507" y="5476606"/>
              <a:ext cx="997729" cy="1007495"/>
              <a:chOff x="793507" y="5476606"/>
              <a:chExt cx="997729" cy="1007495"/>
            </a:xfrm>
          </p:grpSpPr>
          <p:sp>
            <p:nvSpPr>
              <p:cNvPr id="50" name="Rounded Rectangle">
                <a:extLst>
                  <a:ext uri="{FF2B5EF4-FFF2-40B4-BE49-F238E27FC236}">
                    <a16:creationId xmlns:a16="http://schemas.microsoft.com/office/drawing/2014/main" id="{C4B501CC-9E0E-48F0-B9C6-A3684E15C87B}"/>
                  </a:ext>
                </a:extLst>
              </p:cNvPr>
              <p:cNvSpPr/>
              <p:nvPr/>
            </p:nvSpPr>
            <p:spPr>
              <a:xfrm>
                <a:off x="793507" y="5707785"/>
                <a:ext cx="997729" cy="516654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FF00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0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000" b="0" i="0" u="none" strike="noStrike" kern="0" cap="none" spc="0" baseline="0">
                  <a:solidFill>
                    <a:srgbClr val="00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51" name="7NT">
                <a:extLst>
                  <a:ext uri="{FF2B5EF4-FFF2-40B4-BE49-F238E27FC236}">
                    <a16:creationId xmlns:a16="http://schemas.microsoft.com/office/drawing/2014/main" id="{EEA5F32E-02DC-4D17-9050-2ADBE3718806}"/>
                  </a:ext>
                </a:extLst>
              </p:cNvPr>
              <p:cNvSpPr txBox="1"/>
              <p:nvPr/>
            </p:nvSpPr>
            <p:spPr>
              <a:xfrm>
                <a:off x="888924" y="5476606"/>
                <a:ext cx="806903" cy="100749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45720" tIns="45720" rIns="4572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00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7NT</a:t>
                </a:r>
              </a:p>
            </p:txBody>
          </p:sp>
        </p:grpSp>
        <p:sp>
          <p:nvSpPr>
            <p:cNvPr id="52" name="textruta 129">
              <a:extLst>
                <a:ext uri="{FF2B5EF4-FFF2-40B4-BE49-F238E27FC236}">
                  <a16:creationId xmlns:a16="http://schemas.microsoft.com/office/drawing/2014/main" id="{B9E05174-D7C4-4B5A-B4F9-B90B752D5AED}"/>
                </a:ext>
              </a:extLst>
            </p:cNvPr>
            <p:cNvSpPr txBox="1"/>
            <p:nvPr/>
          </p:nvSpPr>
          <p:spPr>
            <a:xfrm>
              <a:off x="2277075" y="5642405"/>
              <a:ext cx="5884977" cy="48170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None/>
                <a:tabLst>
                  <a:tab pos="1612901" algn="l"/>
                </a:tabLs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Uravnoteženo, 21+ točk</a:t>
              </a:r>
              <a:r>
                <a:rPr lang="sl-SI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		</a:t>
              </a:r>
              <a:r>
                <a:rPr lang="sl-SI" sz="2000" b="0" i="0" u="none" strike="noStrike" kern="0" cap="none" spc="0" baseline="0">
                  <a:solidFill>
                    <a:srgbClr val="A20000"/>
                  </a:solidFill>
                  <a:uFillTx/>
                  <a:latin typeface="Montserrat SemiBold"/>
                  <a:ea typeface="Montserrat SemiBold"/>
                  <a:cs typeface="Montserrat SemiBold"/>
                </a:rPr>
                <a:t>Končni kontrakt</a:t>
              </a:r>
            </a:p>
          </p:txBody>
        </p:sp>
      </p:grpSp>
      <p:sp>
        <p:nvSpPr>
          <p:cNvPr id="53" name="textruta 129">
            <a:extLst>
              <a:ext uri="{FF2B5EF4-FFF2-40B4-BE49-F238E27FC236}">
                <a16:creationId xmlns:a16="http://schemas.microsoft.com/office/drawing/2014/main" id="{874CAC08-369D-4337-9055-9B33D71D4F7A}"/>
              </a:ext>
            </a:extLst>
          </p:cNvPr>
          <p:cNvSpPr txBox="1"/>
          <p:nvPr/>
        </p:nvSpPr>
        <p:spPr>
          <a:xfrm>
            <a:off x="2253575" y="5143628"/>
            <a:ext cx="5884977" cy="5232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1612901" algn="l"/>
              </a:tabLst>
              <a:defRPr sz="2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Uravnoteženo, 18</a:t>
            </a:r>
            <a:r>
              <a:rPr lang="sl-SI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–</a:t>
            </a: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20 točk</a:t>
            </a:r>
            <a:r>
              <a:rPr lang="sl-SI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	</a:t>
            </a:r>
            <a:r>
              <a:rPr lang="sl-SI" sz="2000" b="0" i="0" u="none" strike="noStrike" kern="0" cap="none" spc="0" baseline="0">
                <a:solidFill>
                  <a:srgbClr val="A20000"/>
                </a:solidFill>
                <a:uFillTx/>
                <a:latin typeface="Montserrat SemiBold"/>
                <a:ea typeface="Montserrat SemiBold"/>
                <a:cs typeface="Montserrat SemiBold"/>
              </a:rPr>
              <a:t>Končni kontrakt</a:t>
            </a:r>
          </a:p>
        </p:txBody>
      </p:sp>
      <p:sp>
        <p:nvSpPr>
          <p:cNvPr id="54" name="textruta 129">
            <a:extLst>
              <a:ext uri="{FF2B5EF4-FFF2-40B4-BE49-F238E27FC236}">
                <a16:creationId xmlns:a16="http://schemas.microsoft.com/office/drawing/2014/main" id="{925F2E1F-DCAB-4A5D-A36C-4B6B6926569C}"/>
              </a:ext>
            </a:extLst>
          </p:cNvPr>
          <p:cNvSpPr txBox="1"/>
          <p:nvPr/>
        </p:nvSpPr>
        <p:spPr>
          <a:xfrm>
            <a:off x="2251417" y="3965835"/>
            <a:ext cx="6095920" cy="5232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1612901" algn="l"/>
              </a:tabLst>
              <a:defRPr sz="2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Uravnoteženo, 11</a:t>
            </a:r>
            <a:r>
              <a:rPr lang="sl-SI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–</a:t>
            </a:r>
            <a:r>
              <a:rPr lang="sl-SI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15 točk</a:t>
            </a:r>
            <a:r>
              <a:rPr lang="sl-SI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	</a:t>
            </a:r>
            <a:r>
              <a:rPr lang="sl-SI" sz="2000" b="0" i="0" u="none" strike="noStrike" kern="0" cap="none" spc="0" baseline="0">
                <a:solidFill>
                  <a:srgbClr val="A20000"/>
                </a:solidFill>
                <a:uFillTx/>
                <a:latin typeface="Montserrat SemiBold"/>
                <a:ea typeface="Montserrat SemiBold"/>
                <a:cs typeface="Montserrat SemiBold"/>
              </a:rPr>
              <a:t>Končni kontrakt</a:t>
            </a:r>
          </a:p>
        </p:txBody>
      </p:sp>
      <p:sp>
        <p:nvSpPr>
          <p:cNvPr id="55" name="textruta 129">
            <a:extLst>
              <a:ext uri="{FF2B5EF4-FFF2-40B4-BE49-F238E27FC236}">
                <a16:creationId xmlns:a16="http://schemas.microsoft.com/office/drawing/2014/main" id="{494A81DA-C418-448C-8348-110321B6982D}"/>
              </a:ext>
            </a:extLst>
          </p:cNvPr>
          <p:cNvSpPr txBox="1"/>
          <p:nvPr/>
        </p:nvSpPr>
        <p:spPr>
          <a:xfrm>
            <a:off x="2148099" y="1369999"/>
            <a:ext cx="6095920" cy="5232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1612901" algn="l"/>
              </a:tabLst>
              <a:defRPr sz="2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800" b="0" i="0" u="none" strike="noStrike" kern="0" cap="none" spc="0" baseline="0">
                <a:solidFill>
                  <a:srgbClr val="000000"/>
                </a:solidFill>
                <a:uFillTx/>
                <a:latin typeface="Montserrat Regular"/>
                <a:ea typeface="Montserrat Regular"/>
                <a:cs typeface="Montserrat Regular"/>
              </a:rPr>
              <a:t>Šibko, največ 8 točk</a:t>
            </a:r>
            <a:r>
              <a:rPr lang="pl-PL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	              </a:t>
            </a:r>
            <a:r>
              <a:rPr lang="pl-PL" sz="2000" b="0" i="0" u="none" strike="noStrike" kern="0" cap="none" spc="0" baseline="0">
                <a:solidFill>
                  <a:srgbClr val="A20000"/>
                </a:solidFill>
                <a:uFillTx/>
                <a:latin typeface="Montserrat SemiBold"/>
                <a:ea typeface="Montserrat SemiBold"/>
                <a:cs typeface="Montserrat SemiBold"/>
              </a:rPr>
              <a:t>Končni kontrakt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916170A-BCD4-4AB0-90B6-A9DAFE4C8BEC}"/>
              </a:ext>
            </a:extLst>
          </p:cNvPr>
          <p:cNvSpPr txBox="1"/>
          <p:nvPr/>
        </p:nvSpPr>
        <p:spPr>
          <a:xfrm>
            <a:off x="407996" y="6400800"/>
            <a:ext cx="191713" cy="3047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4448" tIns="44448" rIns="44448" bIns="44448" anchor="t" anchorCtr="0" compatLnSpc="1">
            <a:spAutoFit/>
          </a:bodyPr>
          <a:lstStyle/>
          <a:p>
            <a:pPr marL="0" marR="0" lvl="0" indent="0" algn="l" defTabSz="76199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828E292-913A-4118-8D37-7E193D7ED223}" type="slidenum">
              <a:t>8</a:t>
            </a:fld>
            <a:endParaRPr lang="sl-SI" sz="14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Times New Roman"/>
              <a:cs typeface="Calibri"/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7331B2C6-010C-4CA8-9035-CFA4303A91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13" y="214966"/>
            <a:ext cx="9241657" cy="784948"/>
          </a:xfrm>
        </p:spPr>
        <p:txBody>
          <a:bodyPr/>
          <a:lstStyle/>
          <a:p>
            <a:pPr lvl="0"/>
            <a:r>
              <a:rPr lang="sl-SI" sz="3000">
                <a:latin typeface="Montserrat SemiBold"/>
              </a:rPr>
              <a:t>Povzetek 9. lekcije</a:t>
            </a:r>
          </a:p>
        </p:txBody>
      </p:sp>
      <p:sp>
        <p:nvSpPr>
          <p:cNvPr id="4" name="textruta 31">
            <a:extLst>
              <a:ext uri="{FF2B5EF4-FFF2-40B4-BE49-F238E27FC236}">
                <a16:creationId xmlns:a16="http://schemas.microsoft.com/office/drawing/2014/main" id="{15C16F50-9F3E-44E4-AAE0-159C677C67E7}"/>
              </a:ext>
            </a:extLst>
          </p:cNvPr>
          <p:cNvSpPr txBox="1"/>
          <p:nvPr/>
        </p:nvSpPr>
        <p:spPr>
          <a:xfrm>
            <a:off x="574791" y="3690344"/>
            <a:ext cx="7958708" cy="4171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0" tIns="45720" rIns="45720" bIns="45720" anchor="t" anchorCtr="0" compatLnSpc="1">
            <a:spAutoFit/>
          </a:bodyPr>
          <a:lstStyle/>
          <a:p>
            <a:pPr marL="0" marR="0" lvl="0" indent="93661" algn="l" defTabSz="914400" rtl="0" fontAlgn="auto" hangingPunc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057400" algn="l"/>
                <a:tab pos="4292595" algn="l"/>
              </a:tabLst>
              <a:defRPr sz="24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</a:rPr>
              <a:t>Napoved</a:t>
            </a:r>
            <a:r>
              <a:rPr lang="sl-SI" sz="24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	</a:t>
            </a:r>
            <a:r>
              <a:rPr lang="sl-SI" sz="2000" b="0" i="0" u="none" strike="noStrike" kern="0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</a:rPr>
              <a:t>Pomen</a:t>
            </a:r>
          </a:p>
        </p:txBody>
      </p:sp>
      <p:sp>
        <p:nvSpPr>
          <p:cNvPr id="5" name="textruta 38">
            <a:extLst>
              <a:ext uri="{FF2B5EF4-FFF2-40B4-BE49-F238E27FC236}">
                <a16:creationId xmlns:a16="http://schemas.microsoft.com/office/drawing/2014/main" id="{5F627F8F-A6AA-4DC0-A7A1-23168E0C41E2}"/>
              </a:ext>
            </a:extLst>
          </p:cNvPr>
          <p:cNvSpPr txBox="1"/>
          <p:nvPr/>
        </p:nvSpPr>
        <p:spPr>
          <a:xfrm>
            <a:off x="587940" y="964975"/>
            <a:ext cx="2052828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Po odprtju 1NT</a:t>
            </a:r>
          </a:p>
        </p:txBody>
      </p:sp>
      <p:grpSp>
        <p:nvGrpSpPr>
          <p:cNvPr id="6" name="Grupp 4">
            <a:extLst>
              <a:ext uri="{FF2B5EF4-FFF2-40B4-BE49-F238E27FC236}">
                <a16:creationId xmlns:a16="http://schemas.microsoft.com/office/drawing/2014/main" id="{FA379A10-455D-4BEA-933C-46A11C8CABF5}"/>
              </a:ext>
            </a:extLst>
          </p:cNvPr>
          <p:cNvGrpSpPr/>
          <p:nvPr/>
        </p:nvGrpSpPr>
        <p:grpSpPr>
          <a:xfrm>
            <a:off x="625961" y="1371188"/>
            <a:ext cx="8863279" cy="1763905"/>
            <a:chOff x="625961" y="1371188"/>
            <a:chExt cx="8863279" cy="1763905"/>
          </a:xfrm>
        </p:grpSpPr>
        <p:sp>
          <p:nvSpPr>
            <p:cNvPr id="7" name="Rak koppling 32">
              <a:extLst>
                <a:ext uri="{FF2B5EF4-FFF2-40B4-BE49-F238E27FC236}">
                  <a16:creationId xmlns:a16="http://schemas.microsoft.com/office/drawing/2014/main" id="{066433E4-0178-4C66-9540-75844F74C2FC}"/>
                </a:ext>
              </a:extLst>
            </p:cNvPr>
            <p:cNvSpPr/>
            <p:nvPr/>
          </p:nvSpPr>
          <p:spPr>
            <a:xfrm>
              <a:off x="632188" y="3122246"/>
              <a:ext cx="8857052" cy="128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8575" cap="flat">
              <a:solidFill>
                <a:srgbClr val="BFBFBF"/>
              </a:solidFill>
              <a:prstDash val="solid"/>
              <a:miter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Rak koppling 32">
              <a:extLst>
                <a:ext uri="{FF2B5EF4-FFF2-40B4-BE49-F238E27FC236}">
                  <a16:creationId xmlns:a16="http://schemas.microsoft.com/office/drawing/2014/main" id="{847F044B-5C83-4085-BC4E-64BABCCBACF4}"/>
                </a:ext>
              </a:extLst>
            </p:cNvPr>
            <p:cNvSpPr/>
            <p:nvPr/>
          </p:nvSpPr>
          <p:spPr>
            <a:xfrm>
              <a:off x="625961" y="1371188"/>
              <a:ext cx="8857052" cy="128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8575" cap="flat">
              <a:solidFill>
                <a:srgbClr val="BFBFBF"/>
              </a:solidFill>
              <a:prstDash val="solid"/>
              <a:miter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textruta 64">
            <a:extLst>
              <a:ext uri="{FF2B5EF4-FFF2-40B4-BE49-F238E27FC236}">
                <a16:creationId xmlns:a16="http://schemas.microsoft.com/office/drawing/2014/main" id="{AB67EA3D-50E3-470F-92FF-1660A28A5226}"/>
              </a:ext>
            </a:extLst>
          </p:cNvPr>
          <p:cNvSpPr txBox="1"/>
          <p:nvPr/>
        </p:nvSpPr>
        <p:spPr>
          <a:xfrm>
            <a:off x="656356" y="3282074"/>
            <a:ext cx="4657853" cy="39623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45720" tIns="45720" rIns="4572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sz="2000" b="0" i="0" u="none" strike="noStrike" kern="0" cap="none" spc="0" baseline="0">
                <a:solidFill>
                  <a:srgbClr val="2E75B6"/>
                </a:solidFill>
                <a:uFillTx/>
                <a:latin typeface="Montserrat Bold"/>
                <a:ea typeface="Montserrat Bold"/>
                <a:cs typeface="Montserrat Bold"/>
              </a:rPr>
              <a:t>Odpiralčevi odgovori na staymana</a:t>
            </a:r>
          </a:p>
        </p:txBody>
      </p:sp>
      <p:grpSp>
        <p:nvGrpSpPr>
          <p:cNvPr id="10" name="Grupp 8">
            <a:extLst>
              <a:ext uri="{FF2B5EF4-FFF2-40B4-BE49-F238E27FC236}">
                <a16:creationId xmlns:a16="http://schemas.microsoft.com/office/drawing/2014/main" id="{227D6AA6-2C2B-4760-8DE5-91B8DD728DFC}"/>
              </a:ext>
            </a:extLst>
          </p:cNvPr>
          <p:cNvGrpSpPr/>
          <p:nvPr/>
        </p:nvGrpSpPr>
        <p:grpSpPr>
          <a:xfrm>
            <a:off x="635288" y="4067744"/>
            <a:ext cx="8857052" cy="1627047"/>
            <a:chOff x="635288" y="4067744"/>
            <a:chExt cx="8857052" cy="1627047"/>
          </a:xfrm>
        </p:grpSpPr>
        <p:sp>
          <p:nvSpPr>
            <p:cNvPr id="11" name="Rak koppling 32">
              <a:extLst>
                <a:ext uri="{FF2B5EF4-FFF2-40B4-BE49-F238E27FC236}">
                  <a16:creationId xmlns:a16="http://schemas.microsoft.com/office/drawing/2014/main" id="{83F38202-6641-47E7-9E8B-2CC0AF455AD9}"/>
                </a:ext>
              </a:extLst>
            </p:cNvPr>
            <p:cNvSpPr/>
            <p:nvPr/>
          </p:nvSpPr>
          <p:spPr>
            <a:xfrm>
              <a:off x="635288" y="4067744"/>
              <a:ext cx="8857052" cy="128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8575" cap="flat">
              <a:solidFill>
                <a:srgbClr val="BFBFBF"/>
              </a:solidFill>
              <a:prstDash val="solid"/>
              <a:miter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2" name="Rak koppling 32">
              <a:extLst>
                <a:ext uri="{FF2B5EF4-FFF2-40B4-BE49-F238E27FC236}">
                  <a16:creationId xmlns:a16="http://schemas.microsoft.com/office/drawing/2014/main" id="{2C57CB3C-C863-463F-8CD0-C45984873116}"/>
                </a:ext>
              </a:extLst>
            </p:cNvPr>
            <p:cNvSpPr/>
            <p:nvPr/>
          </p:nvSpPr>
          <p:spPr>
            <a:xfrm>
              <a:off x="635288" y="5681944"/>
              <a:ext cx="8857052" cy="128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8575" cap="flat">
              <a:solidFill>
                <a:srgbClr val="BFBFBF"/>
              </a:solidFill>
              <a:prstDash val="solid"/>
              <a:miter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3" name="Grupp 3">
            <a:extLst>
              <a:ext uri="{FF2B5EF4-FFF2-40B4-BE49-F238E27FC236}">
                <a16:creationId xmlns:a16="http://schemas.microsoft.com/office/drawing/2014/main" id="{350CD36C-D202-4280-9DA5-0E5AD3E20B7B}"/>
              </a:ext>
            </a:extLst>
          </p:cNvPr>
          <p:cNvGrpSpPr/>
          <p:nvPr/>
        </p:nvGrpSpPr>
        <p:grpSpPr>
          <a:xfrm>
            <a:off x="686650" y="2003505"/>
            <a:ext cx="9016487" cy="1003874"/>
            <a:chOff x="686650" y="2003505"/>
            <a:chExt cx="9016487" cy="1003874"/>
          </a:xfrm>
        </p:grpSpPr>
        <p:sp>
          <p:nvSpPr>
            <p:cNvPr id="14" name="textruta 52">
              <a:extLst>
                <a:ext uri="{FF2B5EF4-FFF2-40B4-BE49-F238E27FC236}">
                  <a16:creationId xmlns:a16="http://schemas.microsoft.com/office/drawing/2014/main" id="{0ED1DA00-742D-4203-B126-0209619872F7}"/>
                </a:ext>
              </a:extLst>
            </p:cNvPr>
            <p:cNvSpPr txBox="1"/>
            <p:nvPr/>
          </p:nvSpPr>
          <p:spPr>
            <a:xfrm>
              <a:off x="1700857" y="2068692"/>
              <a:ext cx="8002280" cy="4371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2146297" algn="l"/>
                  <a:tab pos="4292595" algn="l"/>
                </a:tabLs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transfer na 2</a:t>
              </a:r>
              <a:r>
                <a:rPr lang="pt-BR" sz="1700" b="0" i="0" u="none" strike="noStrike" kern="0" cap="none" spc="0" baseline="0">
                  <a:solidFill>
                    <a:srgbClr val="FF26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♥</a:t>
              </a:r>
              <a:r>
                <a:rPr lang="pt-BR" sz="24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 </a:t>
              </a:r>
              <a:r>
                <a:rPr lang="pt-BR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– </a:t>
              </a:r>
              <a:r>
                <a:rPr lang="pt-BR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odzivalec lahko</a:t>
              </a:r>
              <a:r>
                <a:rPr lang="pt-BR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 </a:t>
              </a:r>
              <a:r>
                <a:rPr lang="pt-BR" sz="1900" b="0" i="0" u="none" strike="noStrike" kern="0" cap="none" spc="0" baseline="0">
                  <a:solidFill>
                    <a:srgbClr val="C00000"/>
                  </a:solidFill>
                  <a:uFillTx/>
                  <a:latin typeface="Montserrat SemiBold"/>
                  <a:ea typeface="Montserrat SemiBold"/>
                  <a:cs typeface="Montserrat SemiBold"/>
                </a:rPr>
                <a:t>pasira</a:t>
              </a:r>
              <a:r>
                <a:rPr lang="pt-BR" sz="19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, </a:t>
              </a:r>
              <a:r>
                <a:rPr lang="pt-BR" sz="1900" b="0" i="0" u="none" strike="noStrike" kern="0" cap="none" spc="0" baseline="0">
                  <a:solidFill>
                    <a:srgbClr val="009900"/>
                  </a:solidFill>
                  <a:uFillTx/>
                  <a:latin typeface="Montserrat SemiBold"/>
                  <a:ea typeface="Montserrat SemiBold"/>
                  <a:cs typeface="Montserrat SemiBold"/>
                </a:rPr>
                <a:t>vabi</a:t>
              </a:r>
              <a:r>
                <a:rPr lang="pt-BR" sz="19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 ali </a:t>
              </a:r>
              <a:r>
                <a:rPr lang="pt-BR" sz="1900" b="0" i="0" u="none" strike="noStrike" kern="0" cap="none" spc="0" baseline="0">
                  <a:solidFill>
                    <a:srgbClr val="A20000"/>
                  </a:solidFill>
                  <a:uFillTx/>
                  <a:latin typeface="Montserrat SemiBold"/>
                  <a:ea typeface="Montserrat SemiBold"/>
                  <a:cs typeface="Montserrat SemiBold"/>
                </a:rPr>
                <a:t>licitira manšo</a:t>
              </a:r>
            </a:p>
          </p:txBody>
        </p:sp>
        <p:grpSp>
          <p:nvGrpSpPr>
            <p:cNvPr id="15" name="Grupp 44">
              <a:extLst>
                <a:ext uri="{FF2B5EF4-FFF2-40B4-BE49-F238E27FC236}">
                  <a16:creationId xmlns:a16="http://schemas.microsoft.com/office/drawing/2014/main" id="{F459435C-F8CA-4551-AEED-4AE4847557C9}"/>
                </a:ext>
              </a:extLst>
            </p:cNvPr>
            <p:cNvGrpSpPr/>
            <p:nvPr/>
          </p:nvGrpSpPr>
          <p:grpSpPr>
            <a:xfrm>
              <a:off x="686650" y="2003505"/>
              <a:ext cx="787645" cy="501895"/>
              <a:chOff x="686650" y="2003505"/>
              <a:chExt cx="787645" cy="501895"/>
            </a:xfrm>
          </p:grpSpPr>
          <p:grpSp>
            <p:nvGrpSpPr>
              <p:cNvPr id="16" name="Rektangel med rundade hörn 46">
                <a:extLst>
                  <a:ext uri="{FF2B5EF4-FFF2-40B4-BE49-F238E27FC236}">
                    <a16:creationId xmlns:a16="http://schemas.microsoft.com/office/drawing/2014/main" id="{28559C92-4998-485F-855A-9CC4EC92B9B3}"/>
                  </a:ext>
                </a:extLst>
              </p:cNvPr>
              <p:cNvGrpSpPr/>
              <p:nvPr/>
            </p:nvGrpSpPr>
            <p:grpSpPr>
              <a:xfrm>
                <a:off x="686650" y="2003505"/>
                <a:ext cx="787645" cy="501895"/>
                <a:chOff x="686650" y="2003505"/>
                <a:chExt cx="787645" cy="501895"/>
              </a:xfrm>
            </p:grpSpPr>
            <p:sp>
              <p:nvSpPr>
                <p:cNvPr id="17" name="Rounded Rectangle">
                  <a:extLst>
                    <a:ext uri="{FF2B5EF4-FFF2-40B4-BE49-F238E27FC236}">
                      <a16:creationId xmlns:a16="http://schemas.microsoft.com/office/drawing/2014/main" id="{400C3D4A-C689-48D9-9830-F3539A097363}"/>
                    </a:ext>
                  </a:extLst>
                </p:cNvPr>
                <p:cNvSpPr/>
                <p:nvPr/>
              </p:nvSpPr>
              <p:spPr>
                <a:xfrm>
                  <a:off x="686650" y="2020229"/>
                  <a:ext cx="787645" cy="441591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03A6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3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18" name="2">
                  <a:extLst>
                    <a:ext uri="{FF2B5EF4-FFF2-40B4-BE49-F238E27FC236}">
                      <a16:creationId xmlns:a16="http://schemas.microsoft.com/office/drawing/2014/main" id="{561FA0E5-2C94-4175-82B2-89949E9DF48B}"/>
                    </a:ext>
                  </a:extLst>
                </p:cNvPr>
                <p:cNvSpPr txBox="1"/>
                <p:nvPr/>
              </p:nvSpPr>
              <p:spPr>
                <a:xfrm>
                  <a:off x="727670" y="2003505"/>
                  <a:ext cx="648940" cy="501895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35999" tIns="35999" rIns="35999" bIns="35999" anchor="ctr" anchorCtr="0" compatLnSpc="1">
                  <a:no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19" name="Freeform 22">
                <a:extLst>
                  <a:ext uri="{FF2B5EF4-FFF2-40B4-BE49-F238E27FC236}">
                    <a16:creationId xmlns:a16="http://schemas.microsoft.com/office/drawing/2014/main" id="{77A96C3D-981C-4018-8E76-C02662B1E26F}"/>
                  </a:ext>
                </a:extLst>
              </p:cNvPr>
              <p:cNvSpPr/>
              <p:nvPr/>
            </p:nvSpPr>
            <p:spPr>
              <a:xfrm>
                <a:off x="1082119" y="2128631"/>
                <a:ext cx="233821" cy="22561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20" name="textruta 52">
              <a:extLst>
                <a:ext uri="{FF2B5EF4-FFF2-40B4-BE49-F238E27FC236}">
                  <a16:creationId xmlns:a16="http://schemas.microsoft.com/office/drawing/2014/main" id="{FD398CEF-4A8F-464B-8DC7-13CB562D2353}"/>
                </a:ext>
              </a:extLst>
            </p:cNvPr>
            <p:cNvSpPr txBox="1"/>
            <p:nvPr/>
          </p:nvSpPr>
          <p:spPr>
            <a:xfrm>
              <a:off x="1700857" y="2570241"/>
              <a:ext cx="8002280" cy="4371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2146297" algn="l"/>
                  <a:tab pos="4292595" algn="l"/>
                </a:tabLs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transfer na 2</a:t>
              </a:r>
              <a:r>
                <a:rPr lang="pt-BR" sz="17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♠</a:t>
              </a:r>
              <a:r>
                <a:rPr lang="pt-BR" sz="24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 </a:t>
              </a:r>
              <a:r>
                <a:rPr lang="pt-BR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– </a:t>
              </a:r>
              <a:r>
                <a:rPr lang="pt-BR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odzivalec lahko</a:t>
              </a:r>
              <a:r>
                <a:rPr lang="pt-BR" sz="24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 </a:t>
              </a:r>
              <a:r>
                <a:rPr lang="pt-BR" sz="1900" b="0" i="0" u="none" strike="noStrike" kern="0" cap="none" spc="0" baseline="0">
                  <a:solidFill>
                    <a:srgbClr val="C00000"/>
                  </a:solidFill>
                  <a:uFillTx/>
                  <a:latin typeface="Montserrat SemiBold"/>
                  <a:ea typeface="Montserrat SemiBold"/>
                  <a:cs typeface="Montserrat SemiBold"/>
                </a:rPr>
                <a:t>pasira</a:t>
              </a:r>
              <a:r>
                <a:rPr lang="pt-BR" sz="19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, </a:t>
              </a:r>
              <a:r>
                <a:rPr lang="pt-BR" sz="1900" b="0" i="0" u="none" strike="noStrike" kern="0" cap="none" spc="0" baseline="0">
                  <a:solidFill>
                    <a:srgbClr val="009900"/>
                  </a:solidFill>
                  <a:uFillTx/>
                  <a:latin typeface="Montserrat SemiBold"/>
                  <a:ea typeface="Montserrat SemiBold"/>
                  <a:cs typeface="Montserrat SemiBold"/>
                </a:rPr>
                <a:t>vabi</a:t>
              </a:r>
              <a:r>
                <a:rPr lang="pt-BR" sz="19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 ali </a:t>
              </a:r>
              <a:r>
                <a:rPr lang="pt-BR" sz="1900" b="0" i="0" u="none" strike="noStrike" kern="0" cap="none" spc="0" baseline="0">
                  <a:solidFill>
                    <a:srgbClr val="A20000"/>
                  </a:solidFill>
                  <a:uFillTx/>
                  <a:latin typeface="Montserrat SemiBold"/>
                  <a:ea typeface="Montserrat SemiBold"/>
                  <a:cs typeface="Montserrat SemiBold"/>
                </a:rPr>
                <a:t>licitira manšo</a:t>
              </a:r>
            </a:p>
          </p:txBody>
        </p:sp>
      </p:grpSp>
      <p:grpSp>
        <p:nvGrpSpPr>
          <p:cNvPr id="21" name="Grupp 5">
            <a:extLst>
              <a:ext uri="{FF2B5EF4-FFF2-40B4-BE49-F238E27FC236}">
                <a16:creationId xmlns:a16="http://schemas.microsoft.com/office/drawing/2014/main" id="{7EEAC904-B4D3-49A2-861C-F7500DB3BAE7}"/>
              </a:ext>
            </a:extLst>
          </p:cNvPr>
          <p:cNvGrpSpPr/>
          <p:nvPr/>
        </p:nvGrpSpPr>
        <p:grpSpPr>
          <a:xfrm>
            <a:off x="686650" y="1452368"/>
            <a:ext cx="7157429" cy="491105"/>
            <a:chOff x="686650" y="1452368"/>
            <a:chExt cx="7157429" cy="491105"/>
          </a:xfrm>
        </p:grpSpPr>
        <p:sp>
          <p:nvSpPr>
            <p:cNvPr id="22" name="textruta 61">
              <a:extLst>
                <a:ext uri="{FF2B5EF4-FFF2-40B4-BE49-F238E27FC236}">
                  <a16:creationId xmlns:a16="http://schemas.microsoft.com/office/drawing/2014/main" id="{D8219699-9D24-4F61-8BED-85C7F541BDEC}"/>
                </a:ext>
              </a:extLst>
            </p:cNvPr>
            <p:cNvSpPr txBox="1"/>
            <p:nvPr/>
          </p:nvSpPr>
          <p:spPr>
            <a:xfrm>
              <a:off x="1694511" y="1482571"/>
              <a:ext cx="6149568" cy="3708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stayman – odgovori so našteti spodaj</a:t>
              </a:r>
            </a:p>
          </p:txBody>
        </p:sp>
        <p:grpSp>
          <p:nvGrpSpPr>
            <p:cNvPr id="23" name="Grupp 47">
              <a:extLst>
                <a:ext uri="{FF2B5EF4-FFF2-40B4-BE49-F238E27FC236}">
                  <a16:creationId xmlns:a16="http://schemas.microsoft.com/office/drawing/2014/main" id="{5EC7AE9D-B68F-4730-9F63-5665B3907555}"/>
                </a:ext>
              </a:extLst>
            </p:cNvPr>
            <p:cNvGrpSpPr/>
            <p:nvPr/>
          </p:nvGrpSpPr>
          <p:grpSpPr>
            <a:xfrm>
              <a:off x="686650" y="1452368"/>
              <a:ext cx="772421" cy="491105"/>
              <a:chOff x="686650" y="1452368"/>
              <a:chExt cx="772421" cy="491105"/>
            </a:xfrm>
          </p:grpSpPr>
          <p:grpSp>
            <p:nvGrpSpPr>
              <p:cNvPr id="24" name="Rektangel med rundade hörn 46">
                <a:extLst>
                  <a:ext uri="{FF2B5EF4-FFF2-40B4-BE49-F238E27FC236}">
                    <a16:creationId xmlns:a16="http://schemas.microsoft.com/office/drawing/2014/main" id="{2860CF64-4D21-4534-89B1-6EBAB3C356CE}"/>
                  </a:ext>
                </a:extLst>
              </p:cNvPr>
              <p:cNvGrpSpPr/>
              <p:nvPr/>
            </p:nvGrpSpPr>
            <p:grpSpPr>
              <a:xfrm>
                <a:off x="686650" y="1452368"/>
                <a:ext cx="772421" cy="491105"/>
                <a:chOff x="686650" y="1452368"/>
                <a:chExt cx="772421" cy="491105"/>
              </a:xfrm>
            </p:grpSpPr>
            <p:sp>
              <p:nvSpPr>
                <p:cNvPr id="25" name="Rounded Rectangle">
                  <a:extLst>
                    <a:ext uri="{FF2B5EF4-FFF2-40B4-BE49-F238E27FC236}">
                      <a16:creationId xmlns:a16="http://schemas.microsoft.com/office/drawing/2014/main" id="{4F1641E3-090D-4083-AE5F-DB7885249F79}"/>
                    </a:ext>
                  </a:extLst>
                </p:cNvPr>
                <p:cNvSpPr/>
                <p:nvPr/>
              </p:nvSpPr>
              <p:spPr>
                <a:xfrm>
                  <a:off x="686650" y="1473262"/>
                  <a:ext cx="772421" cy="423019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03A600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3400" b="0" i="0" u="none" strike="noStrike" kern="0" cap="none" spc="0" baseline="0">
                      <a:solidFill>
                        <a:srgbClr val="03A6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3400" b="0" i="0" u="none" strike="noStrike" kern="0" cap="none" spc="0" baseline="0">
                    <a:solidFill>
                      <a:srgbClr val="03A6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26" name="2">
                  <a:extLst>
                    <a:ext uri="{FF2B5EF4-FFF2-40B4-BE49-F238E27FC236}">
                      <a16:creationId xmlns:a16="http://schemas.microsoft.com/office/drawing/2014/main" id="{765FD279-7929-4F98-A11D-5618CEB64BE3}"/>
                    </a:ext>
                  </a:extLst>
                </p:cNvPr>
                <p:cNvSpPr txBox="1"/>
                <p:nvPr/>
              </p:nvSpPr>
              <p:spPr>
                <a:xfrm>
                  <a:off x="726344" y="1452368"/>
                  <a:ext cx="637583" cy="491105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03A6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15A0BB5E-BA75-44E6-A485-2BC8B29F14FC}"/>
                  </a:ext>
                </a:extLst>
              </p:cNvPr>
              <p:cNvSpPr/>
              <p:nvPr/>
            </p:nvSpPr>
            <p:spPr>
              <a:xfrm>
                <a:off x="1076011" y="1576434"/>
                <a:ext cx="238877" cy="22172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8393"/>
                  <a:gd name="f8" fmla="val 8763"/>
                  <a:gd name="f9" fmla="val 21128"/>
                  <a:gd name="f10" fmla="val 9257"/>
                  <a:gd name="f11" fmla="val 20420"/>
                  <a:gd name="f12" fmla="val 9751"/>
                  <a:gd name="f13" fmla="val 19003"/>
                  <a:gd name="f14" fmla="val 16052"/>
                  <a:gd name="f15" fmla="val 9504"/>
                  <a:gd name="f16" fmla="val 15462"/>
                  <a:gd name="f17" fmla="val 15344"/>
                  <a:gd name="f18" fmla="val 8640"/>
                  <a:gd name="f19" fmla="val 7529"/>
                  <a:gd name="f20" fmla="val 16761"/>
                  <a:gd name="f21" fmla="val 6542"/>
                  <a:gd name="f22" fmla="val 17705"/>
                  <a:gd name="f23" fmla="val 5431"/>
                  <a:gd name="f24" fmla="val 18295"/>
                  <a:gd name="f25" fmla="val 3333"/>
                  <a:gd name="f26" fmla="val 18531"/>
                  <a:gd name="f27" fmla="val 1728"/>
                  <a:gd name="f28" fmla="val 17941"/>
                  <a:gd name="f29" fmla="val 864"/>
                  <a:gd name="f30" fmla="val 16997"/>
                  <a:gd name="f31" fmla="val 370"/>
                  <a:gd name="f32" fmla="val 16289"/>
                  <a:gd name="f33" fmla="val 14872"/>
                  <a:gd name="f34" fmla="val 13102"/>
                  <a:gd name="f35" fmla="val 11803"/>
                  <a:gd name="f36" fmla="val 987"/>
                  <a:gd name="f37" fmla="val 10387"/>
                  <a:gd name="f38" fmla="val 1851"/>
                  <a:gd name="f39" fmla="val 9443"/>
                  <a:gd name="f40" fmla="val 2962"/>
                  <a:gd name="f41" fmla="val 8970"/>
                  <a:gd name="f42" fmla="val 4197"/>
                  <a:gd name="f43" fmla="val 8852"/>
                  <a:gd name="f44" fmla="val 5801"/>
                  <a:gd name="f45" fmla="val 9207"/>
                  <a:gd name="f46" fmla="val 7776"/>
                  <a:gd name="f47" fmla="val 10151"/>
                  <a:gd name="f48" fmla="val 8887"/>
                  <a:gd name="f49" fmla="val 10505"/>
                  <a:gd name="f50" fmla="val 9381"/>
                  <a:gd name="f51" fmla="val 9915"/>
                  <a:gd name="f52" fmla="val 7406"/>
                  <a:gd name="f53" fmla="val 7672"/>
                  <a:gd name="f54" fmla="val 6789"/>
                  <a:gd name="f55" fmla="val 6492"/>
                  <a:gd name="f56" fmla="val 6295"/>
                  <a:gd name="f57" fmla="val 5430"/>
                  <a:gd name="f58" fmla="val 6171"/>
                  <a:gd name="f59" fmla="val 4131"/>
                  <a:gd name="f60" fmla="val 6665"/>
                  <a:gd name="f61" fmla="val 2243"/>
                  <a:gd name="f62" fmla="val 1298"/>
                  <a:gd name="f63" fmla="val 8023"/>
                  <a:gd name="f64" fmla="val 708"/>
                  <a:gd name="f65" fmla="val 118"/>
                  <a:gd name="f66" fmla="val 10245"/>
                  <a:gd name="f67" fmla="val 11479"/>
                  <a:gd name="f68" fmla="val 12466"/>
                  <a:gd name="f69" fmla="val 354"/>
                  <a:gd name="f70" fmla="val 13577"/>
                  <a:gd name="f71" fmla="val 14318"/>
                  <a:gd name="f72" fmla="val 15182"/>
                  <a:gd name="f73" fmla="val 2715"/>
                  <a:gd name="f74" fmla="val 15429"/>
                  <a:gd name="f75" fmla="val 3895"/>
                  <a:gd name="f76" fmla="val 4957"/>
                  <a:gd name="f77" fmla="val 15305"/>
                  <a:gd name="f78" fmla="val 5311"/>
                  <a:gd name="f79" fmla="val 15058"/>
                  <a:gd name="f80" fmla="val 6138"/>
                  <a:gd name="f81" fmla="val 14688"/>
                  <a:gd name="f82" fmla="val 6846"/>
                  <a:gd name="f83" fmla="val 7436"/>
                  <a:gd name="f84" fmla="val 13947"/>
                  <a:gd name="f85" fmla="val 7908"/>
                  <a:gd name="f86" fmla="val 13207"/>
                  <a:gd name="f87" fmla="val 8498"/>
                  <a:gd name="f88" fmla="val 12713"/>
                  <a:gd name="f89" fmla="val 12219"/>
                  <a:gd name="f90" fmla="val 9325"/>
                  <a:gd name="f91" fmla="val 12096"/>
                  <a:gd name="f92" fmla="val 10623"/>
                  <a:gd name="f93" fmla="val 13701"/>
                  <a:gd name="f94" fmla="val 14935"/>
                  <a:gd name="f95" fmla="val 16416"/>
                  <a:gd name="f96" fmla="val 9089"/>
                  <a:gd name="f97" fmla="val 18021"/>
                  <a:gd name="f98" fmla="val 18638"/>
                  <a:gd name="f99" fmla="val 19502"/>
                  <a:gd name="f100" fmla="val 19872"/>
                  <a:gd name="f101" fmla="val 9561"/>
                  <a:gd name="f102" fmla="val 20859"/>
                  <a:gd name="f103" fmla="val 10741"/>
                  <a:gd name="f104" fmla="val 21353"/>
                  <a:gd name="f105" fmla="val 21477"/>
                  <a:gd name="f106" fmla="val 12748"/>
                  <a:gd name="f107" fmla="val 14046"/>
                  <a:gd name="f108" fmla="val 15108"/>
                  <a:gd name="f109" fmla="val 15816"/>
                  <a:gd name="f110" fmla="val 20983"/>
                  <a:gd name="f111" fmla="val 16643"/>
                  <a:gd name="f112" fmla="val 16407"/>
                  <a:gd name="f113" fmla="val 15934"/>
                  <a:gd name="f114" fmla="val 20736"/>
                  <a:gd name="f115" fmla="val 16879"/>
                  <a:gd name="f116" fmla="val 18267"/>
                  <a:gd name="f117" fmla="val 17157"/>
                  <a:gd name="f118" fmla="val 15799"/>
                  <a:gd name="f119" fmla="val 18059"/>
                  <a:gd name="f120" fmla="val 14441"/>
                  <a:gd name="f121" fmla="val 17115"/>
                  <a:gd name="f122" fmla="val 13454"/>
                  <a:gd name="f123" fmla="val 12837"/>
                  <a:gd name="f124" fmla="val 11849"/>
                  <a:gd name="f125" fmla="val 15698"/>
                  <a:gd name="f126" fmla="val 18885"/>
                  <a:gd name="f127" fmla="val 19711"/>
                  <a:gd name="f128" fmla="val 13083"/>
                  <a:gd name="f129" fmla="+- 0 0 -90"/>
                  <a:gd name="f130" fmla="+- 0 0 -180"/>
                  <a:gd name="f131" fmla="+- 0 0 -270"/>
                  <a:gd name="f132" fmla="+- 0 0 -360"/>
                  <a:gd name="f133" fmla="*/ f3 1 21600"/>
                  <a:gd name="f134" fmla="*/ f4 1 21600"/>
                  <a:gd name="f135" fmla="+- f6 0 f5"/>
                  <a:gd name="f136" fmla="*/ f129 f0 1"/>
                  <a:gd name="f137" fmla="*/ f130 f0 1"/>
                  <a:gd name="f138" fmla="*/ f131 f0 1"/>
                  <a:gd name="f139" fmla="*/ f132 f0 1"/>
                  <a:gd name="f140" fmla="*/ f135 1 2"/>
                  <a:gd name="f141" fmla="*/ f135 1 21600"/>
                  <a:gd name="f142" fmla="*/ f136 1 f2"/>
                  <a:gd name="f143" fmla="*/ f137 1 f2"/>
                  <a:gd name="f144" fmla="*/ f138 1 f2"/>
                  <a:gd name="f145" fmla="*/ f139 1 f2"/>
                  <a:gd name="f146" fmla="*/ f140 1 f141"/>
                  <a:gd name="f147" fmla="*/ 0 1 f141"/>
                  <a:gd name="f148" fmla="*/ f6 1 f141"/>
                  <a:gd name="f149" fmla="+- f142 0 f1"/>
                  <a:gd name="f150" fmla="+- f143 0 f1"/>
                  <a:gd name="f151" fmla="+- f144 0 f1"/>
                  <a:gd name="f152" fmla="+- f145 0 f1"/>
                  <a:gd name="f153" fmla="*/ f147 f133 1"/>
                  <a:gd name="f154" fmla="*/ f148 f133 1"/>
                  <a:gd name="f155" fmla="*/ f148 f134 1"/>
                  <a:gd name="f156" fmla="*/ f147 f134 1"/>
                  <a:gd name="f157" fmla="*/ f146 f133 1"/>
                  <a:gd name="f158" fmla="*/ f146 f1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49">
                    <a:pos x="f157" y="f158"/>
                  </a:cxn>
                  <a:cxn ang="f150">
                    <a:pos x="f157" y="f158"/>
                  </a:cxn>
                  <a:cxn ang="f151">
                    <a:pos x="f157" y="f158"/>
                  </a:cxn>
                  <a:cxn ang="f152">
                    <a:pos x="f157" y="f158"/>
                  </a:cxn>
                </a:cxnLst>
                <a:rect l="f153" t="f156" r="f154" b="f155"/>
                <a:pathLst>
                  <a:path w="21600" h="21600">
                    <a:moveTo>
                      <a:pt x="f7" y="f6"/>
                    </a:move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6"/>
                    </a:lnTo>
                    <a:lnTo>
                      <a:pt x="f10" y="f17"/>
                    </a:lnTo>
                    <a:lnTo>
                      <a:pt x="f18" y="f16"/>
                    </a:lnTo>
                    <a:lnTo>
                      <a:pt x="f19" y="f20"/>
                    </a:lnTo>
                    <a:lnTo>
                      <a:pt x="f21" y="f22"/>
                    </a:lnTo>
                    <a:lnTo>
                      <a:pt x="f23" y="f24"/>
                    </a:ln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5" y="f33"/>
                    </a:lnTo>
                    <a:lnTo>
                      <a:pt x="f5" y="f34"/>
                    </a:lnTo>
                    <a:lnTo>
                      <a:pt x="f31" y="f35"/>
                    </a:lnTo>
                    <a:lnTo>
                      <a:pt x="f36" y="f37"/>
                    </a:lnTo>
                    <a:lnTo>
                      <a:pt x="f38" y="f39"/>
                    </a:lnTo>
                    <a:lnTo>
                      <a:pt x="f40" y="f41"/>
                    </a:lnTo>
                    <a:lnTo>
                      <a:pt x="f42" y="f43"/>
                    </a:lnTo>
                    <a:lnTo>
                      <a:pt x="f44" y="f45"/>
                    </a:lnTo>
                    <a:lnTo>
                      <a:pt x="f46" y="f47"/>
                    </a:lnTo>
                    <a:lnTo>
                      <a:pt x="f48" y="f49"/>
                    </a:lnTo>
                    <a:lnTo>
                      <a:pt x="f50" y="f49"/>
                    </a:lnTo>
                    <a:lnTo>
                      <a:pt x="f15" y="f51"/>
                    </a:lnTo>
                    <a:lnTo>
                      <a:pt x="f15" y="f39"/>
                    </a:lnTo>
                    <a:lnTo>
                      <a:pt x="f48" y="f43"/>
                    </a:lnTo>
                    <a:lnTo>
                      <a:pt x="f52" y="f53"/>
                    </a:lnTo>
                    <a:lnTo>
                      <a:pt x="f54" y="f55"/>
                    </a:lnTo>
                    <a:lnTo>
                      <a:pt x="f56" y="f57"/>
                    </a:lnTo>
                    <a:lnTo>
                      <a:pt x="f58" y="f59"/>
                    </a:lnTo>
                    <a:lnTo>
                      <a:pt x="f60" y="f61"/>
                    </a:lnTo>
                    <a:lnTo>
                      <a:pt x="f52" y="f62"/>
                    </a:lnTo>
                    <a:lnTo>
                      <a:pt x="f63" y="f64"/>
                    </a:lnTo>
                    <a:lnTo>
                      <a:pt x="f10" y="f65"/>
                    </a:lnTo>
                    <a:lnTo>
                      <a:pt x="f66" y="f5"/>
                    </a:lnTo>
                    <a:lnTo>
                      <a:pt x="f67" y="f5"/>
                    </a:lnTo>
                    <a:lnTo>
                      <a:pt x="f68" y="f69"/>
                    </a:lnTo>
                    <a:lnTo>
                      <a:pt x="f70" y="f64"/>
                    </a:lnTo>
                    <a:lnTo>
                      <a:pt x="f71" y="f62"/>
                    </a:lnTo>
                    <a:lnTo>
                      <a:pt x="f72" y="f73"/>
                    </a:lnTo>
                    <a:lnTo>
                      <a:pt x="f74" y="f75"/>
                    </a:lnTo>
                    <a:lnTo>
                      <a:pt x="f74" y="f76"/>
                    </a:lnTo>
                    <a:lnTo>
                      <a:pt x="f77" y="f78"/>
                    </a:lnTo>
                    <a:lnTo>
                      <a:pt x="f79" y="f80"/>
                    </a:lnTo>
                    <a:lnTo>
                      <a:pt x="f81" y="f82"/>
                    </a:lnTo>
                    <a:lnTo>
                      <a:pt x="f71" y="f83"/>
                    </a:lnTo>
                    <a:lnTo>
                      <a:pt x="f84" y="f85"/>
                    </a:lnTo>
                    <a:lnTo>
                      <a:pt x="f86" y="f87"/>
                    </a:lnTo>
                    <a:lnTo>
                      <a:pt x="f88" y="f43"/>
                    </a:lnTo>
                    <a:lnTo>
                      <a:pt x="f89" y="f90"/>
                    </a:lnTo>
                    <a:lnTo>
                      <a:pt x="f91" y="f51"/>
                    </a:lnTo>
                    <a:lnTo>
                      <a:pt x="f91" y="f37"/>
                    </a:lnTo>
                    <a:lnTo>
                      <a:pt x="f88" y="f92"/>
                    </a:lnTo>
                    <a:lnTo>
                      <a:pt x="f93" y="f47"/>
                    </a:lnTo>
                    <a:lnTo>
                      <a:pt x="f71" y="f51"/>
                    </a:lnTo>
                    <a:lnTo>
                      <a:pt x="f94" y="f39"/>
                    </a:lnTo>
                    <a:lnTo>
                      <a:pt x="f95" y="f96"/>
                    </a:lnTo>
                    <a:lnTo>
                      <a:pt x="f97" y="f43"/>
                    </a:lnTo>
                    <a:lnTo>
                      <a:pt x="f98" y="f41"/>
                    </a:lnTo>
                    <a:lnTo>
                      <a:pt x="f99" y="f90"/>
                    </a:lnTo>
                    <a:lnTo>
                      <a:pt x="f100" y="f101"/>
                    </a:lnTo>
                    <a:lnTo>
                      <a:pt x="f102" y="f103"/>
                    </a:lnTo>
                    <a:lnTo>
                      <a:pt x="f104" y="f35"/>
                    </a:lnTo>
                    <a:lnTo>
                      <a:pt x="f105" y="f106"/>
                    </a:lnTo>
                    <a:lnTo>
                      <a:pt x="f6" y="f107"/>
                    </a:lnTo>
                    <a:lnTo>
                      <a:pt x="f105" y="f108"/>
                    </a:lnTo>
                    <a:lnTo>
                      <a:pt x="f104" y="f109"/>
                    </a:lnTo>
                    <a:lnTo>
                      <a:pt x="f110" y="f111"/>
                    </a:lnTo>
                    <a:lnTo>
                      <a:pt x="f110" y="f112"/>
                    </a:lnTo>
                    <a:lnTo>
                      <a:pt x="f104" y="f113"/>
                    </a:lnTo>
                    <a:lnTo>
                      <a:pt x="f114" y="f115"/>
                    </a:lnTo>
                    <a:lnTo>
                      <a:pt x="f100" y="f28"/>
                    </a:lnTo>
                    <a:lnTo>
                      <a:pt x="f116" y="f26"/>
                    </a:lnTo>
                    <a:lnTo>
                      <a:pt x="f117" y="f26"/>
                    </a:lnTo>
                    <a:lnTo>
                      <a:pt x="f118" y="f119"/>
                    </a:lnTo>
                    <a:lnTo>
                      <a:pt x="f120" y="f121"/>
                    </a:lnTo>
                    <a:lnTo>
                      <a:pt x="f122" y="f14"/>
                    </a:lnTo>
                    <a:lnTo>
                      <a:pt x="f123" y="f16"/>
                    </a:lnTo>
                    <a:lnTo>
                      <a:pt x="f89" y="f17"/>
                    </a:lnTo>
                    <a:lnTo>
                      <a:pt x="f124" y="f125"/>
                    </a:lnTo>
                    <a:lnTo>
                      <a:pt x="f124" y="f126"/>
                    </a:lnTo>
                    <a:lnTo>
                      <a:pt x="f91" y="f127"/>
                    </a:lnTo>
                    <a:lnTo>
                      <a:pt x="f89" y="f11"/>
                    </a:lnTo>
                    <a:lnTo>
                      <a:pt x="f88" y="f9"/>
                    </a:lnTo>
                    <a:lnTo>
                      <a:pt x="f128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28" name="Grupp 6">
            <a:extLst>
              <a:ext uri="{FF2B5EF4-FFF2-40B4-BE49-F238E27FC236}">
                <a16:creationId xmlns:a16="http://schemas.microsoft.com/office/drawing/2014/main" id="{ADD4CC09-009E-41DA-8E68-00DB16C35D27}"/>
              </a:ext>
            </a:extLst>
          </p:cNvPr>
          <p:cNvGrpSpPr/>
          <p:nvPr/>
        </p:nvGrpSpPr>
        <p:grpSpPr>
          <a:xfrm>
            <a:off x="686650" y="2600023"/>
            <a:ext cx="766669" cy="420450"/>
            <a:chOff x="686650" y="2600023"/>
            <a:chExt cx="766669" cy="420450"/>
          </a:xfrm>
        </p:grpSpPr>
        <p:grpSp>
          <p:nvGrpSpPr>
            <p:cNvPr id="29" name="Rektangel med rundade hörn 46">
              <a:extLst>
                <a:ext uri="{FF2B5EF4-FFF2-40B4-BE49-F238E27FC236}">
                  <a16:creationId xmlns:a16="http://schemas.microsoft.com/office/drawing/2014/main" id="{D4C3DE9B-0EEA-464D-A2FE-35E474C65CF8}"/>
                </a:ext>
              </a:extLst>
            </p:cNvPr>
            <p:cNvGrpSpPr/>
            <p:nvPr/>
          </p:nvGrpSpPr>
          <p:grpSpPr>
            <a:xfrm>
              <a:off x="686650" y="2600023"/>
              <a:ext cx="766669" cy="420450"/>
              <a:chOff x="686650" y="2600023"/>
              <a:chExt cx="766669" cy="420450"/>
            </a:xfrm>
          </p:grpSpPr>
          <p:sp>
            <p:nvSpPr>
              <p:cNvPr id="30" name="Rounded Rectangle">
                <a:extLst>
                  <a:ext uri="{FF2B5EF4-FFF2-40B4-BE49-F238E27FC236}">
                    <a16:creationId xmlns:a16="http://schemas.microsoft.com/office/drawing/2014/main" id="{1D41193B-4542-4928-B6C3-DC76034A816D}"/>
                  </a:ext>
                </a:extLst>
              </p:cNvPr>
              <p:cNvSpPr/>
              <p:nvPr/>
            </p:nvSpPr>
            <p:spPr>
              <a:xfrm>
                <a:off x="686650" y="2600023"/>
                <a:ext cx="766669" cy="42045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03A600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400" b="0" i="0" u="none" strike="noStrike" kern="0" cap="none" spc="0" baseline="0">
                  <a:solidFill>
                    <a:srgbClr val="FF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31" name="2">
                <a:extLst>
                  <a:ext uri="{FF2B5EF4-FFF2-40B4-BE49-F238E27FC236}">
                    <a16:creationId xmlns:a16="http://schemas.microsoft.com/office/drawing/2014/main" id="{734F0FE2-BDCD-4BAF-A81B-806A17A6BB23}"/>
                  </a:ext>
                </a:extLst>
              </p:cNvPr>
              <p:cNvSpPr/>
              <p:nvPr/>
            </p:nvSpPr>
            <p:spPr>
              <a:xfrm>
                <a:off x="726216" y="2823392"/>
                <a:ext cx="632088" cy="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632084"/>
                  <a:gd name="f7" fmla="val 1"/>
                  <a:gd name="f8" fmla="+- 0 0 -90"/>
                  <a:gd name="f9" fmla="+- 0 0 -180"/>
                  <a:gd name="f10" fmla="+- 0 0 -270"/>
                  <a:gd name="f11" fmla="+- 0 0 -360"/>
                  <a:gd name="f12" fmla="*/ f3 1 632084"/>
                  <a:gd name="f13" fmla="*/ f4 1 1"/>
                  <a:gd name="f14" fmla="+- f7 0 f5"/>
                  <a:gd name="f15" fmla="+- f6 0 f5"/>
                  <a:gd name="f16" fmla="*/ f8 f0 1"/>
                  <a:gd name="f17" fmla="*/ f9 f0 1"/>
                  <a:gd name="f18" fmla="*/ f10 f0 1"/>
                  <a:gd name="f19" fmla="*/ f11 f0 1"/>
                  <a:gd name="f20" fmla="*/ f15 1 632084"/>
                  <a:gd name="f21" fmla="*/ 1 1 f14"/>
                  <a:gd name="f22" fmla="*/ 0 1 f14"/>
                  <a:gd name="f23" fmla="*/ f16 1 f2"/>
                  <a:gd name="f24" fmla="*/ f17 1 f2"/>
                  <a:gd name="f25" fmla="*/ f18 1 f2"/>
                  <a:gd name="f26" fmla="*/ f19 1 f2"/>
                  <a:gd name="f27" fmla="*/ 316042 1 f20"/>
                  <a:gd name="f28" fmla="*/ 0 1 f20"/>
                  <a:gd name="f29" fmla="*/ 632084 1 f20"/>
                  <a:gd name="f30" fmla="*/ f21 f13 1"/>
                  <a:gd name="f31" fmla="*/ f22 f13 1"/>
                  <a:gd name="f32" fmla="+- f23 0 f1"/>
                  <a:gd name="f33" fmla="+- f24 0 f1"/>
                  <a:gd name="f34" fmla="+- f25 0 f1"/>
                  <a:gd name="f35" fmla="+- f26 0 f1"/>
                  <a:gd name="f36" fmla="*/ f28 f12 1"/>
                  <a:gd name="f37" fmla="*/ f29 f12 1"/>
                  <a:gd name="f38" fmla="*/ f27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">
                    <a:pos x="f38" y="f30"/>
                  </a:cxn>
                  <a:cxn ang="f33">
                    <a:pos x="f38" y="f30"/>
                  </a:cxn>
                  <a:cxn ang="f34">
                    <a:pos x="f38" y="f30"/>
                  </a:cxn>
                  <a:cxn ang="f35">
                    <a:pos x="f38" y="f30"/>
                  </a:cxn>
                </a:cxnLst>
                <a:rect l="f36" t="f31" r="f37" b="f30"/>
                <a:pathLst>
                  <a:path w="632084" h="1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5"/>
                    </a:lnTo>
                    <a:lnTo>
                      <a:pt x="f5" y="f5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A227EF29-27FF-43FB-9286-0ED48D5A651F}"/>
                </a:ext>
              </a:extLst>
            </p:cNvPr>
            <p:cNvSpPr/>
            <p:nvPr/>
          </p:nvSpPr>
          <p:spPr>
            <a:xfrm>
              <a:off x="1084588" y="2704959"/>
              <a:ext cx="214966" cy="2195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937"/>
                <a:gd name="f8" fmla="val 15175"/>
                <a:gd name="f9" fmla="val 16110"/>
                <a:gd name="f10" fmla="val 14901"/>
                <a:gd name="f11" fmla="val 18046"/>
                <a:gd name="f12" fmla="val 12769"/>
                <a:gd name="f13" fmla="val 20643"/>
                <a:gd name="f14" fmla="val 8950"/>
                <a:gd name="f15" fmla="val 9070"/>
                <a:gd name="f16" fmla="val 21327"/>
                <a:gd name="f17" fmla="val 7399"/>
                <a:gd name="f18" fmla="val 5370"/>
                <a:gd name="f19" fmla="val 4893"/>
                <a:gd name="f20" fmla="val 21463"/>
                <a:gd name="f21" fmla="val 4535"/>
                <a:gd name="f22" fmla="val 3580"/>
                <a:gd name="f23" fmla="val 1671"/>
                <a:gd name="f24" fmla="val 19823"/>
                <a:gd name="f25" fmla="val 955"/>
                <a:gd name="f26" fmla="val 18866"/>
                <a:gd name="f27" fmla="val 477"/>
                <a:gd name="f28" fmla="val 16678"/>
                <a:gd name="f29" fmla="val 16268"/>
                <a:gd name="f30" fmla="val 14628"/>
                <a:gd name="f31" fmla="val 358"/>
                <a:gd name="f32" fmla="val 13671"/>
                <a:gd name="f33" fmla="val 12851"/>
                <a:gd name="f34" fmla="val 12987"/>
                <a:gd name="f35" fmla="val 11894"/>
                <a:gd name="f36" fmla="val 4177"/>
                <a:gd name="f37" fmla="val 11484"/>
                <a:gd name="f38" fmla="val 10800"/>
                <a:gd name="f39" fmla="val 5131"/>
                <a:gd name="f40" fmla="val 10116"/>
                <a:gd name="f41" fmla="val 9706"/>
                <a:gd name="f42" fmla="val 8476"/>
                <a:gd name="f43" fmla="val 8613"/>
                <a:gd name="f44" fmla="val 7792"/>
                <a:gd name="f45" fmla="val 6972"/>
                <a:gd name="f46" fmla="val 4785"/>
                <a:gd name="f47" fmla="val 4238"/>
                <a:gd name="f48" fmla="val 3691"/>
                <a:gd name="f49" fmla="val 119"/>
                <a:gd name="f50" fmla="val 2734"/>
                <a:gd name="f51" fmla="val 1777"/>
                <a:gd name="f52" fmla="val 957"/>
                <a:gd name="f53" fmla="val 273"/>
                <a:gd name="f54" fmla="val 137"/>
                <a:gd name="f55" fmla="val 7280"/>
                <a:gd name="f56" fmla="val 820"/>
                <a:gd name="f57" fmla="val 3554"/>
                <a:gd name="f58" fmla="val 12650"/>
                <a:gd name="f59" fmla="val 6562"/>
                <a:gd name="f60" fmla="val 6425"/>
                <a:gd name="f61" fmla="val 10663"/>
                <a:gd name="f62" fmla="+- 0 0 -90"/>
                <a:gd name="f63" fmla="+- 0 0 -180"/>
                <a:gd name="f64" fmla="+- 0 0 -270"/>
                <a:gd name="f65" fmla="+- 0 0 -360"/>
                <a:gd name="f66" fmla="*/ f3 1 21600"/>
                <a:gd name="f67" fmla="*/ f4 1 21600"/>
                <a:gd name="f68" fmla="+- f6 0 f5"/>
                <a:gd name="f69" fmla="*/ f62 f0 1"/>
                <a:gd name="f70" fmla="*/ f63 f0 1"/>
                <a:gd name="f71" fmla="*/ f64 f0 1"/>
                <a:gd name="f72" fmla="*/ f65 f0 1"/>
                <a:gd name="f73" fmla="*/ f68 1 2"/>
                <a:gd name="f74" fmla="*/ f68 1 21600"/>
                <a:gd name="f75" fmla="*/ f69 1 f2"/>
                <a:gd name="f76" fmla="*/ f70 1 f2"/>
                <a:gd name="f77" fmla="*/ f71 1 f2"/>
                <a:gd name="f78" fmla="*/ f72 1 f2"/>
                <a:gd name="f79" fmla="*/ f73 1 f74"/>
                <a:gd name="f80" fmla="*/ 0 1 f74"/>
                <a:gd name="f81" fmla="*/ f6 1 f74"/>
                <a:gd name="f82" fmla="+- f75 0 f1"/>
                <a:gd name="f83" fmla="+- f76 0 f1"/>
                <a:gd name="f84" fmla="+- f77 0 f1"/>
                <a:gd name="f85" fmla="+- f78 0 f1"/>
                <a:gd name="f86" fmla="*/ f80 f66 1"/>
                <a:gd name="f87" fmla="*/ f81 f66 1"/>
                <a:gd name="f88" fmla="*/ f81 f67 1"/>
                <a:gd name="f89" fmla="*/ f80 f67 1"/>
                <a:gd name="f90" fmla="*/ f79 f66 1"/>
                <a:gd name="f91" fmla="*/ f79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90" y="f91"/>
                </a:cxn>
                <a:cxn ang="f83">
                  <a:pos x="f90" y="f91"/>
                </a:cxn>
                <a:cxn ang="f84">
                  <a:pos x="f90" y="f91"/>
                </a:cxn>
                <a:cxn ang="f85">
                  <a:pos x="f90" y="f91"/>
                </a:cxn>
              </a:cxnLst>
              <a:rect l="f86" t="f89" r="f87" b="f88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3" y="f15"/>
                  </a:lnTo>
                  <a:lnTo>
                    <a:pt x="f16" y="f17"/>
                  </a:lnTo>
                  <a:lnTo>
                    <a:pt x="f6" y="f18"/>
                  </a:lnTo>
                  <a:lnTo>
                    <a:pt x="f6" y="f19"/>
                  </a:lnTo>
                  <a:lnTo>
                    <a:pt x="f20" y="f21"/>
                  </a:lnTo>
                  <a:lnTo>
                    <a:pt x="f16" y="f22"/>
                  </a:lnTo>
                  <a:lnTo>
                    <a:pt x="f13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5"/>
                  </a:lnTo>
                  <a:lnTo>
                    <a:pt x="f29" y="f5"/>
                  </a:lnTo>
                  <a:lnTo>
                    <a:pt x="f30" y="f31"/>
                  </a:lnTo>
                  <a:lnTo>
                    <a:pt x="f32" y="f25"/>
                  </a:lnTo>
                  <a:lnTo>
                    <a:pt x="f33" y="f23"/>
                  </a:lnTo>
                  <a:lnTo>
                    <a:pt x="f34" y="f23"/>
                  </a:lnTo>
                  <a:lnTo>
                    <a:pt x="f35" y="f36"/>
                  </a:lnTo>
                  <a:lnTo>
                    <a:pt x="f37" y="f19"/>
                  </a:lnTo>
                  <a:lnTo>
                    <a:pt x="f38" y="f39"/>
                  </a:lnTo>
                  <a:lnTo>
                    <a:pt x="f40" y="f19"/>
                  </a:lnTo>
                  <a:lnTo>
                    <a:pt x="f41" y="f36"/>
                  </a:lnTo>
                  <a:lnTo>
                    <a:pt x="f42" y="f23"/>
                  </a:lnTo>
                  <a:lnTo>
                    <a:pt x="f43" y="f23"/>
                  </a:lnTo>
                  <a:lnTo>
                    <a:pt x="f44" y="f25"/>
                  </a:lnTo>
                  <a:lnTo>
                    <a:pt x="f45" y="f27"/>
                  </a:lnTo>
                  <a:lnTo>
                    <a:pt x="f46" y="f5"/>
                  </a:lnTo>
                  <a:lnTo>
                    <a:pt x="f47" y="f5"/>
                  </a:lnTo>
                  <a:lnTo>
                    <a:pt x="f48" y="f49"/>
                  </a:lnTo>
                  <a:lnTo>
                    <a:pt x="f50" y="f31"/>
                  </a:lnTo>
                  <a:lnTo>
                    <a:pt x="f51" y="f25"/>
                  </a:lnTo>
                  <a:lnTo>
                    <a:pt x="f52" y="f23"/>
                  </a:lnTo>
                  <a:lnTo>
                    <a:pt x="f53" y="f22"/>
                  </a:lnTo>
                  <a:lnTo>
                    <a:pt x="f5" y="f18"/>
                  </a:lnTo>
                  <a:lnTo>
                    <a:pt x="f54" y="f55"/>
                  </a:lnTo>
                  <a:lnTo>
                    <a:pt x="f52" y="f15"/>
                  </a:lnTo>
                  <a:lnTo>
                    <a:pt x="f56" y="f14"/>
                  </a:lnTo>
                  <a:lnTo>
                    <a:pt x="f57" y="f58"/>
                  </a:lnTo>
                  <a:lnTo>
                    <a:pt x="f59" y="f9"/>
                  </a:lnTo>
                  <a:lnTo>
                    <a:pt x="f60" y="f9"/>
                  </a:lnTo>
                  <a:lnTo>
                    <a:pt x="f61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3" name="Grupp 7">
            <a:extLst>
              <a:ext uri="{FF2B5EF4-FFF2-40B4-BE49-F238E27FC236}">
                <a16:creationId xmlns:a16="http://schemas.microsoft.com/office/drawing/2014/main" id="{9CFE05AD-D71A-4ECE-8763-C793E8B128C4}"/>
              </a:ext>
            </a:extLst>
          </p:cNvPr>
          <p:cNvGrpSpPr/>
          <p:nvPr/>
        </p:nvGrpSpPr>
        <p:grpSpPr>
          <a:xfrm>
            <a:off x="684785" y="4145048"/>
            <a:ext cx="8107911" cy="491105"/>
            <a:chOff x="684785" y="4145048"/>
            <a:chExt cx="8107911" cy="491105"/>
          </a:xfrm>
        </p:grpSpPr>
        <p:sp>
          <p:nvSpPr>
            <p:cNvPr id="34" name="textruta 37">
              <a:extLst>
                <a:ext uri="{FF2B5EF4-FFF2-40B4-BE49-F238E27FC236}">
                  <a16:creationId xmlns:a16="http://schemas.microsoft.com/office/drawing/2014/main" id="{A5815373-6BB2-49F7-AA61-4EDBD9CDC452}"/>
                </a:ext>
              </a:extLst>
            </p:cNvPr>
            <p:cNvSpPr txBox="1"/>
            <p:nvPr/>
          </p:nvSpPr>
          <p:spPr>
            <a:xfrm>
              <a:off x="2643128" y="4175260"/>
              <a:ext cx="6149568" cy="3708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Brez štirih kart v srcu ali piku</a:t>
              </a:r>
            </a:p>
          </p:txBody>
        </p:sp>
        <p:grpSp>
          <p:nvGrpSpPr>
            <p:cNvPr id="35" name="Grupp 68">
              <a:extLst>
                <a:ext uri="{FF2B5EF4-FFF2-40B4-BE49-F238E27FC236}">
                  <a16:creationId xmlns:a16="http://schemas.microsoft.com/office/drawing/2014/main" id="{F67EE154-D39C-488A-997B-E58EEA2C4828}"/>
                </a:ext>
              </a:extLst>
            </p:cNvPr>
            <p:cNvGrpSpPr/>
            <p:nvPr/>
          </p:nvGrpSpPr>
          <p:grpSpPr>
            <a:xfrm>
              <a:off x="684785" y="4145048"/>
              <a:ext cx="770711" cy="491105"/>
              <a:chOff x="684785" y="4145048"/>
              <a:chExt cx="770711" cy="491105"/>
            </a:xfrm>
          </p:grpSpPr>
          <p:grpSp>
            <p:nvGrpSpPr>
              <p:cNvPr id="36" name="Rektangel med rundade hörn 46">
                <a:extLst>
                  <a:ext uri="{FF2B5EF4-FFF2-40B4-BE49-F238E27FC236}">
                    <a16:creationId xmlns:a16="http://schemas.microsoft.com/office/drawing/2014/main" id="{7DE0C729-5FE3-4F53-9BAE-EC79D7162672}"/>
                  </a:ext>
                </a:extLst>
              </p:cNvPr>
              <p:cNvGrpSpPr/>
              <p:nvPr/>
            </p:nvGrpSpPr>
            <p:grpSpPr>
              <a:xfrm>
                <a:off x="684785" y="4145048"/>
                <a:ext cx="770711" cy="491105"/>
                <a:chOff x="684785" y="4145048"/>
                <a:chExt cx="770711" cy="491105"/>
              </a:xfrm>
            </p:grpSpPr>
            <p:sp>
              <p:nvSpPr>
                <p:cNvPr id="37" name="Rounded Rectangle">
                  <a:extLst>
                    <a:ext uri="{FF2B5EF4-FFF2-40B4-BE49-F238E27FC236}">
                      <a16:creationId xmlns:a16="http://schemas.microsoft.com/office/drawing/2014/main" id="{F9E7AFAD-4B4F-4D82-8DD9-A644DE1B1C3A}"/>
                    </a:ext>
                  </a:extLst>
                </p:cNvPr>
                <p:cNvSpPr/>
                <p:nvPr/>
              </p:nvSpPr>
              <p:spPr>
                <a:xfrm>
                  <a:off x="684785" y="4161416"/>
                  <a:ext cx="770711" cy="432090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BFBFBF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3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3400" b="0" i="0" u="none" strike="noStrike" kern="0" cap="none" spc="0" baseline="0">
                    <a:solidFill>
                      <a:srgbClr val="CC660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38" name="2">
                  <a:extLst>
                    <a:ext uri="{FF2B5EF4-FFF2-40B4-BE49-F238E27FC236}">
                      <a16:creationId xmlns:a16="http://schemas.microsoft.com/office/drawing/2014/main" id="{2517E5BD-AC89-48D3-A46F-0FB2EAD78023}"/>
                    </a:ext>
                  </a:extLst>
                </p:cNvPr>
                <p:cNvSpPr txBox="1"/>
                <p:nvPr/>
              </p:nvSpPr>
              <p:spPr>
                <a:xfrm>
                  <a:off x="724927" y="4145048"/>
                  <a:ext cx="634986" cy="491105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35999" tIns="35999" rIns="35999" bIns="35999" anchor="ctr" anchorCtr="0" compatLnSpc="1">
                  <a:sp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CC660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39" name="Freeform 22">
                <a:extLst>
                  <a:ext uri="{FF2B5EF4-FFF2-40B4-BE49-F238E27FC236}">
                    <a16:creationId xmlns:a16="http://schemas.microsoft.com/office/drawing/2014/main" id="{6FB15FD6-E9A1-42F5-AD38-45F5CEFED75E}"/>
                  </a:ext>
                </a:extLst>
              </p:cNvPr>
              <p:cNvSpPr/>
              <p:nvPr/>
            </p:nvSpPr>
            <p:spPr>
              <a:xfrm>
                <a:off x="1071759" y="4267477"/>
                <a:ext cx="228801" cy="22076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29"/>
                  <a:gd name="f8" fmla="val 10800"/>
                  <a:gd name="f9" fmla="val 3343"/>
                  <a:gd name="f10" fmla="val 8426"/>
                  <a:gd name="f11" fmla="val 6171"/>
                  <a:gd name="f12" fmla="val 5815"/>
                  <a:gd name="f13" fmla="val 8614"/>
                  <a:gd name="f14" fmla="val 3086"/>
                  <a:gd name="f15" fmla="val 10929"/>
                  <a:gd name="f16" fmla="val 119"/>
                  <a:gd name="f17" fmla="val 12986"/>
                  <a:gd name="f18" fmla="val 15429"/>
                  <a:gd name="f19" fmla="val 5934"/>
                  <a:gd name="f20" fmla="val 18386"/>
                  <a:gd name="f21" fmla="val 21471"/>
                  <a:gd name="f22" fmla="val 18257"/>
                  <a:gd name="f23" fmla="val 13174"/>
                  <a:gd name="f24" fmla="val 15785"/>
                  <a:gd name="f25" fmla="val 12857"/>
                  <a:gd name="f26" fmla="val 18514"/>
                  <a:gd name="f27" fmla="val 10671"/>
                  <a:gd name="f28" fmla="val 8486"/>
                  <a:gd name="f29" fmla="val 18633"/>
                  <a:gd name="f30" fmla="val 6043"/>
                  <a:gd name="f31" fmla="+- 0 0 -90"/>
                  <a:gd name="f32" fmla="+- 0 0 -180"/>
                  <a:gd name="f33" fmla="+- 0 0 -270"/>
                  <a:gd name="f34" fmla="+- 0 0 -360"/>
                  <a:gd name="f35" fmla="*/ f3 1 21600"/>
                  <a:gd name="f36" fmla="*/ f4 1 21600"/>
                  <a:gd name="f37" fmla="+- f6 0 f5"/>
                  <a:gd name="f38" fmla="*/ f31 f0 1"/>
                  <a:gd name="f39" fmla="*/ f32 f0 1"/>
                  <a:gd name="f40" fmla="*/ f33 f0 1"/>
                  <a:gd name="f41" fmla="*/ f34 f0 1"/>
                  <a:gd name="f42" fmla="*/ f37 1 2"/>
                  <a:gd name="f43" fmla="*/ f37 1 21600"/>
                  <a:gd name="f44" fmla="*/ f38 1 f2"/>
                  <a:gd name="f45" fmla="*/ f39 1 f2"/>
                  <a:gd name="f46" fmla="*/ f40 1 f2"/>
                  <a:gd name="f47" fmla="*/ f41 1 f2"/>
                  <a:gd name="f48" fmla="*/ f42 1 f43"/>
                  <a:gd name="f49" fmla="*/ 0 1 f43"/>
                  <a:gd name="f50" fmla="*/ f6 1 f43"/>
                  <a:gd name="f51" fmla="+- f44 0 f1"/>
                  <a:gd name="f52" fmla="+- f45 0 f1"/>
                  <a:gd name="f53" fmla="+- f46 0 f1"/>
                  <a:gd name="f54" fmla="+- f47 0 f1"/>
                  <a:gd name="f55" fmla="*/ f49 f35 1"/>
                  <a:gd name="f56" fmla="*/ f50 f35 1"/>
                  <a:gd name="f57" fmla="*/ f50 f36 1"/>
                  <a:gd name="f58" fmla="*/ f49 f36 1"/>
                  <a:gd name="f59" fmla="*/ f48 f35 1"/>
                  <a:gd name="f60" fmla="*/ f48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1">
                    <a:pos x="f59" y="f60"/>
                  </a:cxn>
                  <a:cxn ang="f52">
                    <a:pos x="f59" y="f60"/>
                  </a:cxn>
                  <a:cxn ang="f53">
                    <a:pos x="f59" y="f60"/>
                  </a:cxn>
                  <a:cxn ang="f54">
                    <a:pos x="f59" y="f60"/>
                  </a:cxn>
                </a:cxnLst>
                <a:rect l="f55" t="f58" r="f56" b="f57"/>
                <a:pathLst>
                  <a:path w="21600" h="21600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12"/>
                    </a:lnTo>
                    <a:lnTo>
                      <a:pt x="f13" y="f14"/>
                    </a:lnTo>
                    <a:lnTo>
                      <a:pt x="f15" y="f5"/>
                    </a:lnTo>
                    <a:lnTo>
                      <a:pt x="f8" y="f16"/>
                    </a:lnTo>
                    <a:lnTo>
                      <a:pt x="f17" y="f14"/>
                    </a:lnTo>
                    <a:lnTo>
                      <a:pt x="f18" y="f19"/>
                    </a:lnTo>
                    <a:lnTo>
                      <a:pt x="f20" y="f10"/>
                    </a:lnTo>
                    <a:lnTo>
                      <a:pt x="f6" y="f8"/>
                    </a:lnTo>
                    <a:lnTo>
                      <a:pt x="f21" y="f8"/>
                    </a:lnTo>
                    <a:lnTo>
                      <a:pt x="f22" y="f23"/>
                    </a:lnTo>
                    <a:lnTo>
                      <a:pt x="f18" y="f24"/>
                    </a:lnTo>
                    <a:lnTo>
                      <a:pt x="f25" y="f26"/>
                    </a:lnTo>
                    <a:lnTo>
                      <a:pt x="f27" y="f6"/>
                    </a:lnTo>
                    <a:lnTo>
                      <a:pt x="f28" y="f29"/>
                    </a:lnTo>
                    <a:lnTo>
                      <a:pt x="f30" y="f24"/>
                    </a:lnTo>
                    <a:lnTo>
                      <a:pt x="f14" y="f23"/>
                    </a:lnTo>
                    <a:lnTo>
                      <a:pt x="f5" y="f8"/>
                    </a:lnTo>
                    <a:lnTo>
                      <a:pt x="f7" y="f8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40" name="Grupp 15">
            <a:extLst>
              <a:ext uri="{FF2B5EF4-FFF2-40B4-BE49-F238E27FC236}">
                <a16:creationId xmlns:a16="http://schemas.microsoft.com/office/drawing/2014/main" id="{8B0CBD4E-9175-4B5A-AB7B-83CAEC014232}"/>
              </a:ext>
            </a:extLst>
          </p:cNvPr>
          <p:cNvGrpSpPr/>
          <p:nvPr/>
        </p:nvGrpSpPr>
        <p:grpSpPr>
          <a:xfrm>
            <a:off x="675010" y="5134072"/>
            <a:ext cx="6557591" cy="838175"/>
            <a:chOff x="675010" y="5134072"/>
            <a:chExt cx="6557591" cy="838175"/>
          </a:xfrm>
        </p:grpSpPr>
        <p:sp>
          <p:nvSpPr>
            <p:cNvPr id="41" name="textruta 28">
              <a:extLst>
                <a:ext uri="{FF2B5EF4-FFF2-40B4-BE49-F238E27FC236}">
                  <a16:creationId xmlns:a16="http://schemas.microsoft.com/office/drawing/2014/main" id="{8CF8B1E7-BE05-4E15-BEC3-8D7967146757}"/>
                </a:ext>
              </a:extLst>
            </p:cNvPr>
            <p:cNvSpPr txBox="1"/>
            <p:nvPr/>
          </p:nvSpPr>
          <p:spPr>
            <a:xfrm>
              <a:off x="2622983" y="5180734"/>
              <a:ext cx="4609618" cy="79151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4 ali 5 kart v piku, največ 3 karte v srcu</a:t>
              </a:r>
            </a:p>
          </p:txBody>
        </p:sp>
        <p:grpSp>
          <p:nvGrpSpPr>
            <p:cNvPr id="42" name="Grupp 74">
              <a:extLst>
                <a:ext uri="{FF2B5EF4-FFF2-40B4-BE49-F238E27FC236}">
                  <a16:creationId xmlns:a16="http://schemas.microsoft.com/office/drawing/2014/main" id="{FE21EF7E-7F5E-4607-8815-B1D1FB8B20D5}"/>
                </a:ext>
              </a:extLst>
            </p:cNvPr>
            <p:cNvGrpSpPr/>
            <p:nvPr/>
          </p:nvGrpSpPr>
          <p:grpSpPr>
            <a:xfrm>
              <a:off x="675010" y="5134072"/>
              <a:ext cx="777971" cy="488435"/>
              <a:chOff x="675010" y="5134072"/>
              <a:chExt cx="777971" cy="488435"/>
            </a:xfrm>
          </p:grpSpPr>
          <p:grpSp>
            <p:nvGrpSpPr>
              <p:cNvPr id="43" name="Rektangel med rundade hörn 46">
                <a:extLst>
                  <a:ext uri="{FF2B5EF4-FFF2-40B4-BE49-F238E27FC236}">
                    <a16:creationId xmlns:a16="http://schemas.microsoft.com/office/drawing/2014/main" id="{4BE5FDC5-0917-4090-92D9-297576A102B2}"/>
                  </a:ext>
                </a:extLst>
              </p:cNvPr>
              <p:cNvGrpSpPr/>
              <p:nvPr/>
            </p:nvGrpSpPr>
            <p:grpSpPr>
              <a:xfrm>
                <a:off x="675010" y="5134072"/>
                <a:ext cx="777971" cy="488435"/>
                <a:chOff x="675010" y="5134072"/>
                <a:chExt cx="777971" cy="488435"/>
              </a:xfrm>
            </p:grpSpPr>
            <p:sp>
              <p:nvSpPr>
                <p:cNvPr id="44" name="Rounded Rectangle">
                  <a:extLst>
                    <a:ext uri="{FF2B5EF4-FFF2-40B4-BE49-F238E27FC236}">
                      <a16:creationId xmlns:a16="http://schemas.microsoft.com/office/drawing/2014/main" id="{C3DE7610-2B5D-406B-B21F-CD3B4D9106A7}"/>
                    </a:ext>
                  </a:extLst>
                </p:cNvPr>
                <p:cNvSpPr/>
                <p:nvPr/>
              </p:nvSpPr>
              <p:spPr>
                <a:xfrm>
                  <a:off x="675010" y="5154856"/>
                  <a:ext cx="777971" cy="420724"/>
                </a:xfrm>
                <a:custGeom>
                  <a:avLst>
                    <a:gd name="f10" fmla="val 3600"/>
                  </a:avLst>
                  <a:gdLst>
                    <a:gd name="f1" fmla="val 10800000"/>
                    <a:gd name="f2" fmla="val 5400000"/>
                    <a:gd name="f3" fmla="val 1620000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val 45"/>
                    <a:gd name="f10" fmla="val 3600"/>
                    <a:gd name="f11" fmla="abs f4"/>
                    <a:gd name="f12" fmla="abs f5"/>
                    <a:gd name="f13" fmla="abs f6"/>
                    <a:gd name="f14" fmla="*/ f8 1 180"/>
                    <a:gd name="f15" fmla="val f10"/>
                    <a:gd name="f16" fmla="+- 0 0 f2"/>
                    <a:gd name="f17" fmla="?: f11 f4 1"/>
                    <a:gd name="f18" fmla="?: f12 f5 1"/>
                    <a:gd name="f19" fmla="?: f13 f6 1"/>
                    <a:gd name="f20" fmla="*/ f9 f14 1"/>
                    <a:gd name="f21" fmla="+- f7 f15 0"/>
                    <a:gd name="f22" fmla="*/ f17 1 21600"/>
                    <a:gd name="f23" fmla="*/ f18 1 21600"/>
                    <a:gd name="f24" fmla="*/ 21600 f17 1"/>
                    <a:gd name="f25" fmla="*/ 21600 f18 1"/>
                    <a:gd name="f26" fmla="+- 0 0 f20"/>
                    <a:gd name="f27" fmla="+- f7 0 f21"/>
                    <a:gd name="f28" fmla="+- f21 0 f7"/>
                    <a:gd name="f29" fmla="min f23 f22"/>
                    <a:gd name="f30" fmla="*/ f24 1 f19"/>
                    <a:gd name="f31" fmla="*/ f25 1 f19"/>
                    <a:gd name="f32" fmla="*/ f26 f1 1"/>
                    <a:gd name="f33" fmla="abs f27"/>
                    <a:gd name="f34" fmla="abs f28"/>
                    <a:gd name="f35" fmla="?: f27 f16 f2"/>
                    <a:gd name="f36" fmla="?: f27 f2 f16"/>
                    <a:gd name="f37" fmla="?: f27 f3 f2"/>
                    <a:gd name="f38" fmla="?: f27 f2 f3"/>
                    <a:gd name="f39" fmla="?: f28 f16 f2"/>
                    <a:gd name="f40" fmla="?: f28 f2 f16"/>
                    <a:gd name="f41" fmla="?: f27 0 f1"/>
                    <a:gd name="f42" fmla="?: f27 f1 0"/>
                    <a:gd name="f43" fmla="val f30"/>
                    <a:gd name="f44" fmla="val f31"/>
                    <a:gd name="f45" fmla="*/ f32 1 f8"/>
                    <a:gd name="f46" fmla="?: f27 f38 f37"/>
                    <a:gd name="f47" fmla="?: f27 f37 f38"/>
                    <a:gd name="f48" fmla="?: f28 f36 f35"/>
                    <a:gd name="f49" fmla="*/ f21 f29 1"/>
                    <a:gd name="f50" fmla="*/ f7 f29 1"/>
                    <a:gd name="f51" fmla="*/ f33 f29 1"/>
                    <a:gd name="f52" fmla="*/ f34 f29 1"/>
                    <a:gd name="f53" fmla="+- f44 0 f15"/>
                    <a:gd name="f54" fmla="+- f43 0 f15"/>
                    <a:gd name="f55" fmla="+- f45 0 f2"/>
                    <a:gd name="f56" fmla="?: f28 f47 f46"/>
                    <a:gd name="f57" fmla="*/ f44 f29 1"/>
                    <a:gd name="f58" fmla="*/ f43 f29 1"/>
                    <a:gd name="f59" fmla="+- f55 f2 0"/>
                    <a:gd name="f60" fmla="+- f44 0 f53"/>
                    <a:gd name="f61" fmla="+- f43 0 f54"/>
                    <a:gd name="f62" fmla="+- f53 0 f44"/>
                    <a:gd name="f63" fmla="+- f54 0 f43"/>
                    <a:gd name="f64" fmla="*/ f53 f29 1"/>
                    <a:gd name="f65" fmla="*/ f54 f29 1"/>
                    <a:gd name="f66" fmla="*/ f59 f8 1"/>
                    <a:gd name="f67" fmla="abs f60"/>
                    <a:gd name="f68" fmla="?: f60 0 f1"/>
                    <a:gd name="f69" fmla="?: f60 f1 0"/>
                    <a:gd name="f70" fmla="?: f60 f39 f40"/>
                    <a:gd name="f71" fmla="abs f61"/>
                    <a:gd name="f72" fmla="abs f62"/>
                    <a:gd name="f73" fmla="?: f61 f16 f2"/>
                    <a:gd name="f74" fmla="?: f61 f2 f16"/>
                    <a:gd name="f75" fmla="?: f61 f3 f2"/>
                    <a:gd name="f76" fmla="?: f61 f2 f3"/>
                    <a:gd name="f77" fmla="abs f63"/>
                    <a:gd name="f78" fmla="?: f63 f16 f2"/>
                    <a:gd name="f79" fmla="?: f63 f2 f16"/>
                    <a:gd name="f80" fmla="?: f63 f42 f41"/>
                    <a:gd name="f81" fmla="?: f63 f41 f42"/>
                    <a:gd name="f82" fmla="*/ f66 1 f1"/>
                    <a:gd name="f83" fmla="?: f28 f69 f68"/>
                    <a:gd name="f84" fmla="?: f28 f68 f69"/>
                    <a:gd name="f85" fmla="?: f61 f76 f75"/>
                    <a:gd name="f86" fmla="?: f61 f75 f76"/>
                    <a:gd name="f87" fmla="?: f62 f74 f73"/>
                    <a:gd name="f88" fmla="?: f27 f80 f81"/>
                    <a:gd name="f89" fmla="?: f27 f78 f79"/>
                    <a:gd name="f90" fmla="*/ f67 f29 1"/>
                    <a:gd name="f91" fmla="*/ f71 f29 1"/>
                    <a:gd name="f92" fmla="*/ f72 f29 1"/>
                    <a:gd name="f93" fmla="*/ f77 f29 1"/>
                    <a:gd name="f94" fmla="+- 0 0 f82"/>
                    <a:gd name="f95" fmla="?: f60 f83 f84"/>
                    <a:gd name="f96" fmla="?: f62 f86 f85"/>
                    <a:gd name="f97" fmla="+- 0 0 f94"/>
                    <a:gd name="f98" fmla="*/ f97 f1 1"/>
                    <a:gd name="f99" fmla="*/ f98 1 f8"/>
                    <a:gd name="f100" fmla="+- f99 0 f2"/>
                    <a:gd name="f101" fmla="cos 1 f100"/>
                    <a:gd name="f102" fmla="+- 0 0 f101"/>
                    <a:gd name="f103" fmla="+- 0 0 f102"/>
                    <a:gd name="f104" fmla="val f103"/>
                    <a:gd name="f105" fmla="+- 0 0 f104"/>
                    <a:gd name="f106" fmla="*/ f15 f105 1"/>
                    <a:gd name="f107" fmla="*/ f106 3163 1"/>
                    <a:gd name="f108" fmla="*/ f107 1 7636"/>
                    <a:gd name="f109" fmla="+- f7 f108 0"/>
                    <a:gd name="f110" fmla="+- f43 0 f108"/>
                    <a:gd name="f111" fmla="+- f44 0 f108"/>
                    <a:gd name="f112" fmla="*/ f109 f29 1"/>
                    <a:gd name="f113" fmla="*/ f110 f29 1"/>
                    <a:gd name="f114" fmla="*/ f111 f2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12" t="f112" r="f113" b="f114"/>
                  <a:pathLst>
                    <a:path>
                      <a:moveTo>
                        <a:pt x="f49" y="f50"/>
                      </a:moveTo>
                      <a:arcTo wR="f51" hR="f52" stAng="f56" swAng="f48"/>
                      <a:lnTo>
                        <a:pt x="f50" y="f64"/>
                      </a:lnTo>
                      <a:arcTo wR="f52" hR="f90" stAng="f95" swAng="f70"/>
                      <a:lnTo>
                        <a:pt x="f65" y="f57"/>
                      </a:lnTo>
                      <a:arcTo wR="f91" hR="f92" stAng="f96" swAng="f87"/>
                      <a:lnTo>
                        <a:pt x="f58" y="f49"/>
                      </a:lnTo>
                      <a:arcTo wR="f93" hR="f51" stAng="f88" swAng="f89"/>
                      <a:close/>
                    </a:path>
                  </a:pathLst>
                </a:custGeom>
                <a:solidFill>
                  <a:srgbClr val="FFFFFF"/>
                </a:solidFill>
                <a:ln w="38103" cap="flat">
                  <a:solidFill>
                    <a:srgbClr val="BFBFBF"/>
                  </a:solidFill>
                  <a:prstDash val="solid"/>
                  <a:miter/>
                </a:ln>
              </p:spPr>
              <p:txBody>
                <a:bodyPr vert="horz" wrap="square" lIns="45720" tIns="45720" rIns="4572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2400" b="0" i="0" u="none" strike="noStrike" kern="0" cap="none" spc="0" baseline="0">
                      <a:solidFill>
                        <a:srgbClr val="002060"/>
                      </a:solidFill>
                      <a:uFillTx/>
                      <a:latin typeface="Arial Black"/>
                      <a:ea typeface="Arial Black"/>
                      <a:cs typeface="Arial Black"/>
                    </a:defRPr>
                  </a:pPr>
                  <a:endParaRPr lang="sl-SI" sz="2400" b="0" i="0" u="none" strike="noStrike" kern="0" cap="none" spc="0" baseline="0">
                    <a:solidFill>
                      <a:srgbClr val="002060"/>
                    </a:solidFill>
                    <a:uFillTx/>
                    <a:latin typeface="Arial Black"/>
                    <a:ea typeface="Arial Black"/>
                    <a:cs typeface="Arial Black"/>
                  </a:endParaRPr>
                </a:p>
              </p:txBody>
            </p:sp>
            <p:sp>
              <p:nvSpPr>
                <p:cNvPr id="45" name="2">
                  <a:extLst>
                    <a:ext uri="{FF2B5EF4-FFF2-40B4-BE49-F238E27FC236}">
                      <a16:creationId xmlns:a16="http://schemas.microsoft.com/office/drawing/2014/main" id="{CF9BAAC0-1631-4794-B8E1-DAD8399CB22F}"/>
                    </a:ext>
                  </a:extLst>
                </p:cNvPr>
                <p:cNvSpPr txBox="1"/>
                <p:nvPr/>
              </p:nvSpPr>
              <p:spPr>
                <a:xfrm>
                  <a:off x="714493" y="5134072"/>
                  <a:ext cx="643865" cy="488435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35999" tIns="35999" rIns="35999" bIns="35999" anchor="ctr" anchorCtr="0" compatLnSpc="1">
                  <a:noAutofit/>
                </a:bodyPr>
                <a:lstStyle/>
                <a:p>
                  <a:pPr marL="0" marR="0" lvl="0" indent="93661" algn="l" defTabSz="914400" rtl="0" fontAlgn="auto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sl-SI" sz="2400" b="0" i="0" u="none" strike="noStrike" kern="0" cap="none" spc="0" baseline="0">
                      <a:solidFill>
                        <a:srgbClr val="002060"/>
                      </a:solidFill>
                      <a:uFillTx/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</p:grpSp>
          <p:sp>
            <p:nvSpPr>
              <p:cNvPr id="46" name="Freeform 20">
                <a:extLst>
                  <a:ext uri="{FF2B5EF4-FFF2-40B4-BE49-F238E27FC236}">
                    <a16:creationId xmlns:a16="http://schemas.microsoft.com/office/drawing/2014/main" id="{56A4E840-6394-465A-B83F-768E5647DA53}"/>
                  </a:ext>
                </a:extLst>
              </p:cNvPr>
              <p:cNvSpPr/>
              <p:nvPr/>
            </p:nvSpPr>
            <p:spPr>
              <a:xfrm>
                <a:off x="1071292" y="5254133"/>
                <a:ext cx="207541" cy="21595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600"/>
                  <a:gd name="f7" fmla="val 11012"/>
                  <a:gd name="f8" fmla="val 13694"/>
                  <a:gd name="f9" fmla="val 21479"/>
                  <a:gd name="f10" fmla="val 12565"/>
                  <a:gd name="f11" fmla="val 20031"/>
                  <a:gd name="f12" fmla="val 12141"/>
                  <a:gd name="f13" fmla="val 18463"/>
                  <a:gd name="f14" fmla="val 15687"/>
                  <a:gd name="f15" fmla="val 12282"/>
                  <a:gd name="f16" fmla="val 13129"/>
                  <a:gd name="f17" fmla="val 17859"/>
                  <a:gd name="f18" fmla="val 13976"/>
                  <a:gd name="f19" fmla="val 18704"/>
                  <a:gd name="f20" fmla="val 14965"/>
                  <a:gd name="f21" fmla="val 19307"/>
                  <a:gd name="f22" fmla="val 16094"/>
                  <a:gd name="f23" fmla="val 19669"/>
                  <a:gd name="f24" fmla="val 16800"/>
                  <a:gd name="f25" fmla="val 19790"/>
                  <a:gd name="f26" fmla="val 17365"/>
                  <a:gd name="f27" fmla="val 19911"/>
                  <a:gd name="f28" fmla="val 18494"/>
                  <a:gd name="f29" fmla="val 19765"/>
                  <a:gd name="f30" fmla="val 19187"/>
                  <a:gd name="f31" fmla="val 19066"/>
                  <a:gd name="f32" fmla="val 21176"/>
                  <a:gd name="f33" fmla="val 17256"/>
                  <a:gd name="f34" fmla="val 15204"/>
                  <a:gd name="f35" fmla="val 14601"/>
                  <a:gd name="f36" fmla="val 21459"/>
                  <a:gd name="f37" fmla="val 14118"/>
                  <a:gd name="f38" fmla="val 13032"/>
                  <a:gd name="f39" fmla="val 11222"/>
                  <a:gd name="f40" fmla="val 11343"/>
                  <a:gd name="f41" fmla="val 16235"/>
                  <a:gd name="f42" fmla="val 6999"/>
                  <a:gd name="f43" fmla="val 16518"/>
                  <a:gd name="f44" fmla="val 7120"/>
                  <a:gd name="f45" fmla="val 13412"/>
                  <a:gd name="f46" fmla="val 3741"/>
                  <a:gd name="f47" fmla="val 10871"/>
                  <a:gd name="f48" fmla="val 121"/>
                  <a:gd name="f49" fmla="val 10729"/>
                  <a:gd name="f50" fmla="val 8188"/>
                  <a:gd name="f51" fmla="val 5224"/>
                  <a:gd name="f52" fmla="val 5365"/>
                  <a:gd name="f53" fmla="val 1835"/>
                  <a:gd name="f54" fmla="val 424"/>
                  <a:gd name="f55" fmla="val 15084"/>
                  <a:gd name="f56" fmla="val 2965"/>
                  <a:gd name="f57" fmla="val 4235"/>
                  <a:gd name="f58" fmla="val 4800"/>
                  <a:gd name="f59" fmla="val 5506"/>
                  <a:gd name="f60" fmla="val 6635"/>
                  <a:gd name="f61" fmla="val 7624"/>
                  <a:gd name="f62" fmla="val 8471"/>
                  <a:gd name="f63" fmla="val 9035"/>
                  <a:gd name="f64" fmla="val 16894"/>
                  <a:gd name="f65" fmla="val 9318"/>
                  <a:gd name="f66" fmla="val 9459"/>
                  <a:gd name="f67" fmla="val 7906"/>
                  <a:gd name="f68" fmla="+- 0 0 -90"/>
                  <a:gd name="f69" fmla="+- 0 0 -180"/>
                  <a:gd name="f70" fmla="+- 0 0 -270"/>
                  <a:gd name="f71" fmla="+- 0 0 -360"/>
                  <a:gd name="f72" fmla="*/ f3 1 21600"/>
                  <a:gd name="f73" fmla="*/ f4 1 21600"/>
                  <a:gd name="f74" fmla="+- f6 0 f5"/>
                  <a:gd name="f75" fmla="*/ f68 f0 1"/>
                  <a:gd name="f76" fmla="*/ f69 f0 1"/>
                  <a:gd name="f77" fmla="*/ f70 f0 1"/>
                  <a:gd name="f78" fmla="*/ f71 f0 1"/>
                  <a:gd name="f79" fmla="*/ f74 1 2"/>
                  <a:gd name="f80" fmla="*/ f74 1 21600"/>
                  <a:gd name="f81" fmla="*/ f75 1 f2"/>
                  <a:gd name="f82" fmla="*/ f76 1 f2"/>
                  <a:gd name="f83" fmla="*/ f77 1 f2"/>
                  <a:gd name="f84" fmla="*/ f78 1 f2"/>
                  <a:gd name="f85" fmla="*/ f79 1 f80"/>
                  <a:gd name="f86" fmla="*/ 0 1 f80"/>
                  <a:gd name="f87" fmla="*/ f6 1 f80"/>
                  <a:gd name="f88" fmla="+- f81 0 f1"/>
                  <a:gd name="f89" fmla="+- f82 0 f1"/>
                  <a:gd name="f90" fmla="+- f83 0 f1"/>
                  <a:gd name="f91" fmla="+- f84 0 f1"/>
                  <a:gd name="f92" fmla="*/ f86 f72 1"/>
                  <a:gd name="f93" fmla="*/ f87 f72 1"/>
                  <a:gd name="f94" fmla="*/ f87 f73 1"/>
                  <a:gd name="f95" fmla="*/ f86 f73 1"/>
                  <a:gd name="f96" fmla="*/ f85 f72 1"/>
                  <a:gd name="f97" fmla="*/ f85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8">
                    <a:pos x="f96" y="f97"/>
                  </a:cxn>
                  <a:cxn ang="f89">
                    <a:pos x="f96" y="f97"/>
                  </a:cxn>
                  <a:cxn ang="f90">
                    <a:pos x="f96" y="f97"/>
                  </a:cxn>
                  <a:cxn ang="f91">
                    <a:pos x="f96" y="f97"/>
                  </a:cxn>
                </a:cxnLst>
                <a:rect l="f92" t="f95" r="f93" b="f94"/>
                <a:pathLst>
                  <a:path w="21600" h="21600">
                    <a:moveTo>
                      <a:pt x="f7" y="f6"/>
                    </a:moveTo>
                    <a:lnTo>
                      <a:pt x="f8" y="f6"/>
                    </a:lnTo>
                    <a:lnTo>
                      <a:pt x="f8" y="f9"/>
                    </a:lnTo>
                    <a:lnTo>
                      <a:pt x="f10" y="f11"/>
                    </a:lnTo>
                    <a:lnTo>
                      <a:pt x="f12" y="f13"/>
                    </a:lnTo>
                    <a:lnTo>
                      <a:pt x="f12" y="f14"/>
                    </a:lnTo>
                    <a:lnTo>
                      <a:pt x="f15" y="f14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lnTo>
                      <a:pt x="f26" y="f27"/>
                    </a:lnTo>
                    <a:lnTo>
                      <a:pt x="f28" y="f23"/>
                    </a:lnTo>
                    <a:lnTo>
                      <a:pt x="f29" y="f30"/>
                    </a:lnTo>
                    <a:lnTo>
                      <a:pt x="f29" y="f31"/>
                    </a:lnTo>
                    <a:lnTo>
                      <a:pt x="f32" y="f33"/>
                    </a:lnTo>
                    <a:lnTo>
                      <a:pt x="f6" y="f34"/>
                    </a:lnTo>
                    <a:lnTo>
                      <a:pt x="f6" y="f35"/>
                    </a:lnTo>
                    <a:lnTo>
                      <a:pt x="f36" y="f37"/>
                    </a:lnTo>
                    <a:lnTo>
                      <a:pt x="f32" y="f38"/>
                    </a:lnTo>
                    <a:lnTo>
                      <a:pt x="f29" y="f39"/>
                    </a:lnTo>
                    <a:lnTo>
                      <a:pt x="f29" y="f40"/>
                    </a:lnTo>
                    <a:lnTo>
                      <a:pt x="f41" y="f42"/>
                    </a:lnTo>
                    <a:lnTo>
                      <a:pt x="f43" y="f44"/>
                    </a:lnTo>
                    <a:lnTo>
                      <a:pt x="f45" y="f46"/>
                    </a:lnTo>
                    <a:lnTo>
                      <a:pt x="f47" y="f48"/>
                    </a:lnTo>
                    <a:lnTo>
                      <a:pt x="f49" y="f5"/>
                    </a:lnTo>
                    <a:lnTo>
                      <a:pt x="f50" y="f46"/>
                    </a:lnTo>
                    <a:lnTo>
                      <a:pt x="f51" y="f44"/>
                    </a:lnTo>
                    <a:lnTo>
                      <a:pt x="f52" y="f42"/>
                    </a:lnTo>
                    <a:lnTo>
                      <a:pt x="f53" y="f40"/>
                    </a:lnTo>
                    <a:lnTo>
                      <a:pt x="f53" y="f39"/>
                    </a:lnTo>
                    <a:lnTo>
                      <a:pt x="f54" y="f38"/>
                    </a:lnTo>
                    <a:lnTo>
                      <a:pt x="f5" y="f55"/>
                    </a:lnTo>
                    <a:lnTo>
                      <a:pt x="f54" y="f33"/>
                    </a:lnTo>
                    <a:lnTo>
                      <a:pt x="f53" y="f31"/>
                    </a:lnTo>
                    <a:lnTo>
                      <a:pt x="f56" y="f23"/>
                    </a:lnTo>
                    <a:lnTo>
                      <a:pt x="f57" y="f25"/>
                    </a:lnTo>
                    <a:lnTo>
                      <a:pt x="f58" y="f25"/>
                    </a:lnTo>
                    <a:lnTo>
                      <a:pt x="f59" y="f23"/>
                    </a:lnTo>
                    <a:lnTo>
                      <a:pt x="f60" y="f21"/>
                    </a:lnTo>
                    <a:lnTo>
                      <a:pt x="f61" y="f19"/>
                    </a:lnTo>
                    <a:lnTo>
                      <a:pt x="f62" y="f17"/>
                    </a:lnTo>
                    <a:lnTo>
                      <a:pt x="f63" y="f64"/>
                    </a:lnTo>
                    <a:lnTo>
                      <a:pt x="f65" y="f14"/>
                    </a:lnTo>
                    <a:lnTo>
                      <a:pt x="f66" y="f14"/>
                    </a:lnTo>
                    <a:lnTo>
                      <a:pt x="f66" y="f13"/>
                    </a:lnTo>
                    <a:lnTo>
                      <a:pt x="f63" y="f11"/>
                    </a:lnTo>
                    <a:lnTo>
                      <a:pt x="f67" y="f9"/>
                    </a:lnTo>
                    <a:lnTo>
                      <a:pt x="f67" y="f6"/>
                    </a:lnTo>
                    <a:lnTo>
                      <a:pt x="f7" y="f6"/>
                    </a:lnTo>
                  </a:path>
                </a:pathLst>
              </a:custGeom>
              <a:noFill/>
              <a:ln w="12701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45720" tIns="45720" rIns="4572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sl-SI" sz="1800" b="0" i="0" u="none" strike="noStrike" kern="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47" name="Grupp 2">
            <a:extLst>
              <a:ext uri="{FF2B5EF4-FFF2-40B4-BE49-F238E27FC236}">
                <a16:creationId xmlns:a16="http://schemas.microsoft.com/office/drawing/2014/main" id="{E51250F7-1528-4D96-A0EF-8809AAC56075}"/>
              </a:ext>
            </a:extLst>
          </p:cNvPr>
          <p:cNvGrpSpPr/>
          <p:nvPr/>
        </p:nvGrpSpPr>
        <p:grpSpPr>
          <a:xfrm>
            <a:off x="687701" y="4650592"/>
            <a:ext cx="7944041" cy="491105"/>
            <a:chOff x="687701" y="4650592"/>
            <a:chExt cx="7944041" cy="491105"/>
          </a:xfrm>
        </p:grpSpPr>
        <p:sp>
          <p:nvSpPr>
            <p:cNvPr id="48" name="textruta 26">
              <a:extLst>
                <a:ext uri="{FF2B5EF4-FFF2-40B4-BE49-F238E27FC236}">
                  <a16:creationId xmlns:a16="http://schemas.microsoft.com/office/drawing/2014/main" id="{86292291-92E1-4E76-82A0-D46929CF72B6}"/>
                </a:ext>
              </a:extLst>
            </p:cNvPr>
            <p:cNvSpPr txBox="1"/>
            <p:nvPr/>
          </p:nvSpPr>
          <p:spPr>
            <a:xfrm>
              <a:off x="2613912" y="4682944"/>
              <a:ext cx="6017830" cy="3708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45720" tIns="45720" rIns="45720" bIns="45720" anchor="t" anchorCtr="0" compatLnSpc="1">
              <a:sp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800" b="0" i="0" u="none" strike="noStrike" kern="0" cap="none" spc="0" baseline="0">
                  <a:solidFill>
                    <a:srgbClr val="000000"/>
                  </a:solidFill>
                  <a:uFillTx/>
                  <a:latin typeface="Montserrat Regular"/>
                  <a:ea typeface="Montserrat Regular"/>
                  <a:cs typeface="Montserrat Regular"/>
                </a:rPr>
                <a:t>4 ali 5 kart v srcu ali 4–4 v majorjih</a:t>
              </a:r>
            </a:p>
          </p:txBody>
        </p:sp>
        <p:grpSp>
          <p:nvGrpSpPr>
            <p:cNvPr id="49" name="Rektangel med rundade hörn 46">
              <a:extLst>
                <a:ext uri="{FF2B5EF4-FFF2-40B4-BE49-F238E27FC236}">
                  <a16:creationId xmlns:a16="http://schemas.microsoft.com/office/drawing/2014/main" id="{766B6EA3-F2D8-4A2B-AE1C-9C7BCBF5CCA9}"/>
                </a:ext>
              </a:extLst>
            </p:cNvPr>
            <p:cNvGrpSpPr/>
            <p:nvPr/>
          </p:nvGrpSpPr>
          <p:grpSpPr>
            <a:xfrm>
              <a:off x="687701" y="4650592"/>
              <a:ext cx="766669" cy="491105"/>
              <a:chOff x="687701" y="4650592"/>
              <a:chExt cx="766669" cy="491105"/>
            </a:xfrm>
          </p:grpSpPr>
          <p:sp>
            <p:nvSpPr>
              <p:cNvPr id="50" name="Rounded Rectangle">
                <a:extLst>
                  <a:ext uri="{FF2B5EF4-FFF2-40B4-BE49-F238E27FC236}">
                    <a16:creationId xmlns:a16="http://schemas.microsoft.com/office/drawing/2014/main" id="{B4A8318D-3851-4A75-88CD-6BFC45DA1779}"/>
                  </a:ext>
                </a:extLst>
              </p:cNvPr>
              <p:cNvSpPr/>
              <p:nvPr/>
            </p:nvSpPr>
            <p:spPr>
              <a:xfrm>
                <a:off x="687701" y="4672776"/>
                <a:ext cx="766669" cy="420450"/>
              </a:xfrm>
              <a:custGeom>
                <a:avLst>
                  <a:gd name="f1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3600"/>
                  <a:gd name="f11" fmla="abs f4"/>
                  <a:gd name="f12" fmla="abs f5"/>
                  <a:gd name="f13" fmla="abs f6"/>
                  <a:gd name="f14" fmla="*/ f8 1 180"/>
                  <a:gd name="f15" fmla="val f10"/>
                  <a:gd name="f16" fmla="+- 0 0 f2"/>
                  <a:gd name="f17" fmla="?: f11 f4 1"/>
                  <a:gd name="f18" fmla="?: f12 f5 1"/>
                  <a:gd name="f19" fmla="?: f13 f6 1"/>
                  <a:gd name="f20" fmla="*/ f9 f14 1"/>
                  <a:gd name="f21" fmla="+- f7 f15 0"/>
                  <a:gd name="f22" fmla="*/ f17 1 21600"/>
                  <a:gd name="f23" fmla="*/ f18 1 21600"/>
                  <a:gd name="f24" fmla="*/ 21600 f17 1"/>
                  <a:gd name="f25" fmla="*/ 21600 f18 1"/>
                  <a:gd name="f26" fmla="+- 0 0 f20"/>
                  <a:gd name="f27" fmla="+- f7 0 f21"/>
                  <a:gd name="f28" fmla="+- f21 0 f7"/>
                  <a:gd name="f29" fmla="min f23 f22"/>
                  <a:gd name="f30" fmla="*/ f24 1 f19"/>
                  <a:gd name="f31" fmla="*/ f25 1 f19"/>
                  <a:gd name="f32" fmla="*/ f26 f1 1"/>
                  <a:gd name="f33" fmla="abs f27"/>
                  <a:gd name="f34" fmla="abs f28"/>
                  <a:gd name="f35" fmla="?: f27 f16 f2"/>
                  <a:gd name="f36" fmla="?: f27 f2 f16"/>
                  <a:gd name="f37" fmla="?: f27 f3 f2"/>
                  <a:gd name="f38" fmla="?: f27 f2 f3"/>
                  <a:gd name="f39" fmla="?: f28 f16 f2"/>
                  <a:gd name="f40" fmla="?: f28 f2 f16"/>
                  <a:gd name="f41" fmla="?: f27 0 f1"/>
                  <a:gd name="f42" fmla="?: f27 f1 0"/>
                  <a:gd name="f43" fmla="val f30"/>
                  <a:gd name="f44" fmla="val f31"/>
                  <a:gd name="f45" fmla="*/ f32 1 f8"/>
                  <a:gd name="f46" fmla="?: f27 f38 f37"/>
                  <a:gd name="f47" fmla="?: f27 f37 f38"/>
                  <a:gd name="f48" fmla="?: f28 f36 f35"/>
                  <a:gd name="f49" fmla="*/ f21 f29 1"/>
                  <a:gd name="f50" fmla="*/ f7 f29 1"/>
                  <a:gd name="f51" fmla="*/ f33 f29 1"/>
                  <a:gd name="f52" fmla="*/ f34 f29 1"/>
                  <a:gd name="f53" fmla="+- f44 0 f15"/>
                  <a:gd name="f54" fmla="+- f43 0 f15"/>
                  <a:gd name="f55" fmla="+- f45 0 f2"/>
                  <a:gd name="f56" fmla="?: f28 f47 f46"/>
                  <a:gd name="f57" fmla="*/ f44 f29 1"/>
                  <a:gd name="f58" fmla="*/ f43 f29 1"/>
                  <a:gd name="f59" fmla="+- f55 f2 0"/>
                  <a:gd name="f60" fmla="+- f44 0 f53"/>
                  <a:gd name="f61" fmla="+- f43 0 f54"/>
                  <a:gd name="f62" fmla="+- f53 0 f44"/>
                  <a:gd name="f63" fmla="+- f54 0 f43"/>
                  <a:gd name="f64" fmla="*/ f53 f29 1"/>
                  <a:gd name="f65" fmla="*/ f54 f29 1"/>
                  <a:gd name="f66" fmla="*/ f59 f8 1"/>
                  <a:gd name="f67" fmla="abs f60"/>
                  <a:gd name="f68" fmla="?: f60 0 f1"/>
                  <a:gd name="f69" fmla="?: f60 f1 0"/>
                  <a:gd name="f70" fmla="?: f60 f39 f40"/>
                  <a:gd name="f71" fmla="abs f61"/>
                  <a:gd name="f72" fmla="abs f62"/>
                  <a:gd name="f73" fmla="?: f61 f16 f2"/>
                  <a:gd name="f74" fmla="?: f61 f2 f16"/>
                  <a:gd name="f75" fmla="?: f61 f3 f2"/>
                  <a:gd name="f76" fmla="?: f61 f2 f3"/>
                  <a:gd name="f77" fmla="abs f63"/>
                  <a:gd name="f78" fmla="?: f63 f16 f2"/>
                  <a:gd name="f79" fmla="?: f63 f2 f16"/>
                  <a:gd name="f80" fmla="?: f63 f42 f41"/>
                  <a:gd name="f81" fmla="?: f63 f41 f42"/>
                  <a:gd name="f82" fmla="*/ f66 1 f1"/>
                  <a:gd name="f83" fmla="?: f28 f69 f68"/>
                  <a:gd name="f84" fmla="?: f28 f68 f69"/>
                  <a:gd name="f85" fmla="?: f61 f76 f75"/>
                  <a:gd name="f86" fmla="?: f61 f75 f76"/>
                  <a:gd name="f87" fmla="?: f62 f74 f73"/>
                  <a:gd name="f88" fmla="?: f27 f80 f81"/>
                  <a:gd name="f89" fmla="?: f27 f78 f79"/>
                  <a:gd name="f90" fmla="*/ f67 f29 1"/>
                  <a:gd name="f91" fmla="*/ f71 f29 1"/>
                  <a:gd name="f92" fmla="*/ f72 f29 1"/>
                  <a:gd name="f93" fmla="*/ f77 f29 1"/>
                  <a:gd name="f94" fmla="+- 0 0 f82"/>
                  <a:gd name="f95" fmla="?: f60 f83 f84"/>
                  <a:gd name="f96" fmla="?: f62 f86 f85"/>
                  <a:gd name="f97" fmla="+- 0 0 f94"/>
                  <a:gd name="f98" fmla="*/ f97 f1 1"/>
                  <a:gd name="f99" fmla="*/ f98 1 f8"/>
                  <a:gd name="f100" fmla="+- f99 0 f2"/>
                  <a:gd name="f101" fmla="cos 1 f100"/>
                  <a:gd name="f102" fmla="+- 0 0 f101"/>
                  <a:gd name="f103" fmla="+- 0 0 f102"/>
                  <a:gd name="f104" fmla="val f103"/>
                  <a:gd name="f105" fmla="+- 0 0 f104"/>
                  <a:gd name="f106" fmla="*/ f15 f105 1"/>
                  <a:gd name="f107" fmla="*/ f106 3163 1"/>
                  <a:gd name="f108" fmla="*/ f107 1 7636"/>
                  <a:gd name="f109" fmla="+- f7 f108 0"/>
                  <a:gd name="f110" fmla="+- f43 0 f108"/>
                  <a:gd name="f111" fmla="+- f44 0 f108"/>
                  <a:gd name="f112" fmla="*/ f109 f29 1"/>
                  <a:gd name="f113" fmla="*/ f110 f29 1"/>
                  <a:gd name="f114" fmla="*/ f11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2" t="f112" r="f113" b="f114"/>
                <a:pathLst>
                  <a:path>
                    <a:moveTo>
                      <a:pt x="f49" y="f50"/>
                    </a:moveTo>
                    <a:arcTo wR="f51" hR="f52" stAng="f56" swAng="f48"/>
                    <a:lnTo>
                      <a:pt x="f50" y="f64"/>
                    </a:lnTo>
                    <a:arcTo wR="f52" hR="f90" stAng="f95" swAng="f70"/>
                    <a:lnTo>
                      <a:pt x="f65" y="f57"/>
                    </a:lnTo>
                    <a:arcTo wR="f91" hR="f92" stAng="f96" swAng="f87"/>
                    <a:lnTo>
                      <a:pt x="f58" y="f49"/>
                    </a:lnTo>
                    <a:arcTo wR="f93" hR="f51" stAng="f88" swAng="f89"/>
                    <a:close/>
                  </a:path>
                </a:pathLst>
              </a:custGeom>
              <a:solidFill>
                <a:srgbClr val="FFFFFF"/>
              </a:solidFill>
              <a:ln w="38103" cap="flat">
                <a:solidFill>
                  <a:srgbClr val="BFBFBF"/>
                </a:solidFill>
                <a:prstDash val="solid"/>
                <a:miter/>
              </a:ln>
            </p:spPr>
            <p:txBody>
              <a:bodyPr vert="horz" wrap="square" lIns="45720" tIns="45720" rIns="4572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defRPr>
                </a:pPr>
                <a:endParaRPr lang="sl-SI" sz="2400" b="0" i="0" u="none" strike="noStrike" kern="0" cap="none" spc="0" baseline="0">
                  <a:solidFill>
                    <a:srgbClr val="FF0000"/>
                  </a:solidFill>
                  <a:uFillTx/>
                  <a:latin typeface="Arial Black"/>
                  <a:ea typeface="Arial Black"/>
                  <a:cs typeface="Arial Black"/>
                </a:endParaRPr>
              </a:p>
            </p:txBody>
          </p:sp>
          <p:sp>
            <p:nvSpPr>
              <p:cNvPr id="51" name="2">
                <a:extLst>
                  <a:ext uri="{FF2B5EF4-FFF2-40B4-BE49-F238E27FC236}">
                    <a16:creationId xmlns:a16="http://schemas.microsoft.com/office/drawing/2014/main" id="{D206CD02-C6AF-493B-B39B-47C62E8622BE}"/>
                  </a:ext>
                </a:extLst>
              </p:cNvPr>
              <p:cNvSpPr txBox="1"/>
              <p:nvPr/>
            </p:nvSpPr>
            <p:spPr>
              <a:xfrm>
                <a:off x="727277" y="4650592"/>
                <a:ext cx="632079" cy="49110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ctr" anchorCtr="0" compatLnSpc="1">
                <a:spAutoFit/>
              </a:bodyPr>
              <a:lstStyle/>
              <a:p>
                <a:pPr marL="0" marR="0" lvl="0" indent="93661" algn="l" defTabSz="914400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sl-SI" sz="2400" b="0" i="0" u="none" strike="noStrike" kern="0" cap="none" spc="0" baseline="0">
                    <a:solidFill>
                      <a:srgbClr val="FF0000"/>
                    </a:solidFill>
                    <a:uFillTx/>
                    <a:latin typeface="Arial Black"/>
                    <a:ea typeface="Arial Black"/>
                    <a:cs typeface="Arial Black"/>
                  </a:rPr>
                  <a:t>2</a:t>
                </a:r>
              </a:p>
            </p:txBody>
          </p:sp>
        </p:grp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B791A28D-CAA3-405B-AD1A-0F3C8B6A98E3}"/>
                </a:ext>
              </a:extLst>
            </p:cNvPr>
            <p:cNvSpPr/>
            <p:nvPr/>
          </p:nvSpPr>
          <p:spPr>
            <a:xfrm>
              <a:off x="1085648" y="4777712"/>
              <a:ext cx="214966" cy="2195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937"/>
                <a:gd name="f8" fmla="val 15175"/>
                <a:gd name="f9" fmla="val 16110"/>
                <a:gd name="f10" fmla="val 14901"/>
                <a:gd name="f11" fmla="val 18046"/>
                <a:gd name="f12" fmla="val 12769"/>
                <a:gd name="f13" fmla="val 20643"/>
                <a:gd name="f14" fmla="val 8950"/>
                <a:gd name="f15" fmla="val 9070"/>
                <a:gd name="f16" fmla="val 21327"/>
                <a:gd name="f17" fmla="val 7399"/>
                <a:gd name="f18" fmla="val 5370"/>
                <a:gd name="f19" fmla="val 4893"/>
                <a:gd name="f20" fmla="val 21463"/>
                <a:gd name="f21" fmla="val 4535"/>
                <a:gd name="f22" fmla="val 3580"/>
                <a:gd name="f23" fmla="val 1671"/>
                <a:gd name="f24" fmla="val 19823"/>
                <a:gd name="f25" fmla="val 955"/>
                <a:gd name="f26" fmla="val 18866"/>
                <a:gd name="f27" fmla="val 477"/>
                <a:gd name="f28" fmla="val 16678"/>
                <a:gd name="f29" fmla="val 16268"/>
                <a:gd name="f30" fmla="val 14628"/>
                <a:gd name="f31" fmla="val 358"/>
                <a:gd name="f32" fmla="val 13671"/>
                <a:gd name="f33" fmla="val 12851"/>
                <a:gd name="f34" fmla="val 12987"/>
                <a:gd name="f35" fmla="val 11894"/>
                <a:gd name="f36" fmla="val 4177"/>
                <a:gd name="f37" fmla="val 11484"/>
                <a:gd name="f38" fmla="val 10800"/>
                <a:gd name="f39" fmla="val 5131"/>
                <a:gd name="f40" fmla="val 10116"/>
                <a:gd name="f41" fmla="val 9706"/>
                <a:gd name="f42" fmla="val 8476"/>
                <a:gd name="f43" fmla="val 8613"/>
                <a:gd name="f44" fmla="val 7792"/>
                <a:gd name="f45" fmla="val 6972"/>
                <a:gd name="f46" fmla="val 4785"/>
                <a:gd name="f47" fmla="val 4238"/>
                <a:gd name="f48" fmla="val 3691"/>
                <a:gd name="f49" fmla="val 119"/>
                <a:gd name="f50" fmla="val 2734"/>
                <a:gd name="f51" fmla="val 1777"/>
                <a:gd name="f52" fmla="val 957"/>
                <a:gd name="f53" fmla="val 273"/>
                <a:gd name="f54" fmla="val 137"/>
                <a:gd name="f55" fmla="val 7280"/>
                <a:gd name="f56" fmla="val 820"/>
                <a:gd name="f57" fmla="val 3554"/>
                <a:gd name="f58" fmla="val 12650"/>
                <a:gd name="f59" fmla="val 6562"/>
                <a:gd name="f60" fmla="val 6425"/>
                <a:gd name="f61" fmla="val 10663"/>
                <a:gd name="f62" fmla="+- 0 0 -90"/>
                <a:gd name="f63" fmla="+- 0 0 -180"/>
                <a:gd name="f64" fmla="+- 0 0 -270"/>
                <a:gd name="f65" fmla="+- 0 0 -360"/>
                <a:gd name="f66" fmla="*/ f3 1 21600"/>
                <a:gd name="f67" fmla="*/ f4 1 21600"/>
                <a:gd name="f68" fmla="+- f6 0 f5"/>
                <a:gd name="f69" fmla="*/ f62 f0 1"/>
                <a:gd name="f70" fmla="*/ f63 f0 1"/>
                <a:gd name="f71" fmla="*/ f64 f0 1"/>
                <a:gd name="f72" fmla="*/ f65 f0 1"/>
                <a:gd name="f73" fmla="*/ f68 1 2"/>
                <a:gd name="f74" fmla="*/ f68 1 21600"/>
                <a:gd name="f75" fmla="*/ f69 1 f2"/>
                <a:gd name="f76" fmla="*/ f70 1 f2"/>
                <a:gd name="f77" fmla="*/ f71 1 f2"/>
                <a:gd name="f78" fmla="*/ f72 1 f2"/>
                <a:gd name="f79" fmla="*/ f73 1 f74"/>
                <a:gd name="f80" fmla="*/ 0 1 f74"/>
                <a:gd name="f81" fmla="*/ f6 1 f74"/>
                <a:gd name="f82" fmla="+- f75 0 f1"/>
                <a:gd name="f83" fmla="+- f76 0 f1"/>
                <a:gd name="f84" fmla="+- f77 0 f1"/>
                <a:gd name="f85" fmla="+- f78 0 f1"/>
                <a:gd name="f86" fmla="*/ f80 f66 1"/>
                <a:gd name="f87" fmla="*/ f81 f66 1"/>
                <a:gd name="f88" fmla="*/ f81 f67 1"/>
                <a:gd name="f89" fmla="*/ f80 f67 1"/>
                <a:gd name="f90" fmla="*/ f79 f66 1"/>
                <a:gd name="f91" fmla="*/ f79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90" y="f91"/>
                </a:cxn>
                <a:cxn ang="f83">
                  <a:pos x="f90" y="f91"/>
                </a:cxn>
                <a:cxn ang="f84">
                  <a:pos x="f90" y="f91"/>
                </a:cxn>
                <a:cxn ang="f85">
                  <a:pos x="f90" y="f91"/>
                </a:cxn>
              </a:cxnLst>
              <a:rect l="f86" t="f89" r="f87" b="f88"/>
              <a:pathLst>
                <a:path w="21600" h="21600">
                  <a:moveTo>
                    <a:pt x="f7" y="f6"/>
                  </a:moveTo>
                  <a:lnTo>
                    <a:pt x="f8" y="f9"/>
                  </a:ln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3" y="f15"/>
                  </a:lnTo>
                  <a:lnTo>
                    <a:pt x="f16" y="f17"/>
                  </a:lnTo>
                  <a:lnTo>
                    <a:pt x="f6" y="f18"/>
                  </a:lnTo>
                  <a:lnTo>
                    <a:pt x="f6" y="f19"/>
                  </a:lnTo>
                  <a:lnTo>
                    <a:pt x="f20" y="f21"/>
                  </a:lnTo>
                  <a:lnTo>
                    <a:pt x="f16" y="f22"/>
                  </a:lnTo>
                  <a:lnTo>
                    <a:pt x="f13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5"/>
                  </a:lnTo>
                  <a:lnTo>
                    <a:pt x="f29" y="f5"/>
                  </a:lnTo>
                  <a:lnTo>
                    <a:pt x="f30" y="f31"/>
                  </a:lnTo>
                  <a:lnTo>
                    <a:pt x="f32" y="f25"/>
                  </a:lnTo>
                  <a:lnTo>
                    <a:pt x="f33" y="f23"/>
                  </a:lnTo>
                  <a:lnTo>
                    <a:pt x="f34" y="f23"/>
                  </a:lnTo>
                  <a:lnTo>
                    <a:pt x="f35" y="f36"/>
                  </a:lnTo>
                  <a:lnTo>
                    <a:pt x="f37" y="f19"/>
                  </a:lnTo>
                  <a:lnTo>
                    <a:pt x="f38" y="f39"/>
                  </a:lnTo>
                  <a:lnTo>
                    <a:pt x="f40" y="f19"/>
                  </a:lnTo>
                  <a:lnTo>
                    <a:pt x="f41" y="f36"/>
                  </a:lnTo>
                  <a:lnTo>
                    <a:pt x="f42" y="f23"/>
                  </a:lnTo>
                  <a:lnTo>
                    <a:pt x="f43" y="f23"/>
                  </a:lnTo>
                  <a:lnTo>
                    <a:pt x="f44" y="f25"/>
                  </a:lnTo>
                  <a:lnTo>
                    <a:pt x="f45" y="f27"/>
                  </a:lnTo>
                  <a:lnTo>
                    <a:pt x="f46" y="f5"/>
                  </a:lnTo>
                  <a:lnTo>
                    <a:pt x="f47" y="f5"/>
                  </a:lnTo>
                  <a:lnTo>
                    <a:pt x="f48" y="f49"/>
                  </a:lnTo>
                  <a:lnTo>
                    <a:pt x="f50" y="f31"/>
                  </a:lnTo>
                  <a:lnTo>
                    <a:pt x="f51" y="f25"/>
                  </a:lnTo>
                  <a:lnTo>
                    <a:pt x="f52" y="f23"/>
                  </a:lnTo>
                  <a:lnTo>
                    <a:pt x="f53" y="f22"/>
                  </a:lnTo>
                  <a:lnTo>
                    <a:pt x="f5" y="f18"/>
                  </a:lnTo>
                  <a:lnTo>
                    <a:pt x="f54" y="f55"/>
                  </a:lnTo>
                  <a:lnTo>
                    <a:pt x="f52" y="f15"/>
                  </a:lnTo>
                  <a:lnTo>
                    <a:pt x="f56" y="f14"/>
                  </a:lnTo>
                  <a:lnTo>
                    <a:pt x="f57" y="f58"/>
                  </a:lnTo>
                  <a:lnTo>
                    <a:pt x="f59" y="f9"/>
                  </a:lnTo>
                  <a:lnTo>
                    <a:pt x="f60" y="f9"/>
                  </a:lnTo>
                  <a:lnTo>
                    <a:pt x="f61" y="f6"/>
                  </a:lnTo>
                  <a:lnTo>
                    <a:pt x="f7" y="f6"/>
                  </a:lnTo>
                </a:path>
              </a:pathLst>
            </a:custGeom>
            <a:noFill/>
            <a:ln w="12701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45720" tIns="45720" rIns="4572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sl-SI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490</Words>
  <Application>Microsoft Office PowerPoint</Application>
  <PresentationFormat>A4 (210 x 297 mm)</PresentationFormat>
  <Paragraphs>211</Paragraphs>
  <Slides>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12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21" baseType="lpstr">
      <vt:lpstr>Arial</vt:lpstr>
      <vt:lpstr>Arial Black</vt:lpstr>
      <vt:lpstr>Berlin Sans FB Demi</vt:lpstr>
      <vt:lpstr>Calibri</vt:lpstr>
      <vt:lpstr>Calibri Light</vt:lpstr>
      <vt:lpstr>Comic Sans MS</vt:lpstr>
      <vt:lpstr>Helvetica</vt:lpstr>
      <vt:lpstr>Montserrat Bold</vt:lpstr>
      <vt:lpstr>Montserrat Regular</vt:lpstr>
      <vt:lpstr>Montserrat SemiBold</vt:lpstr>
      <vt:lpstr>Symbol</vt:lpstr>
      <vt:lpstr>Times New Roman</vt:lpstr>
      <vt:lpstr>Office tema</vt:lpstr>
      <vt:lpstr>PowerPointova predstavitev</vt:lpstr>
      <vt:lpstr>Transferji </vt:lpstr>
      <vt:lpstr>Primer</vt:lpstr>
      <vt:lpstr>Stayman </vt:lpstr>
      <vt:lpstr>Primer</vt:lpstr>
      <vt:lpstr>stayman</vt:lpstr>
      <vt:lpstr>Povzetek licitacije po odprtju 1NT</vt:lpstr>
      <vt:lpstr>Povzetek 9. lekcije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Ksenija Čare</dc:creator>
  <cp:lastModifiedBy>janez.cernilec@sckr.si</cp:lastModifiedBy>
  <cp:revision>14</cp:revision>
  <dcterms:modified xsi:type="dcterms:W3CDTF">2024-04-22T05:12:07Z</dcterms:modified>
</cp:coreProperties>
</file>