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82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 6"/>
          <p:cNvGrpSpPr/>
          <p:nvPr/>
        </p:nvGrpSpPr>
        <p:grpSpPr>
          <a:xfrm>
            <a:off x="1713719" y="1403998"/>
            <a:ext cx="6523562" cy="3161441"/>
            <a:chOff x="0" y="0"/>
            <a:chExt cx="6523561" cy="3161439"/>
          </a:xfrm>
        </p:grpSpPr>
        <p:sp>
          <p:nvSpPr>
            <p:cNvPr id="15" name="textruta 7"/>
            <p:cNvSpPr txBox="1"/>
            <p:nvPr/>
          </p:nvSpPr>
          <p:spPr>
            <a:xfrm>
              <a:off x="-1" y="-1"/>
              <a:ext cx="6523563" cy="184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6" name="textruta 8"/>
            <p:cNvSpPr txBox="1"/>
            <p:nvPr/>
          </p:nvSpPr>
          <p:spPr>
            <a:xfrm>
              <a:off x="699219" y="1800001"/>
              <a:ext cx="5125125" cy="1361439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8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7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7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2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6" name="textruta 9"/>
          <p:cNvSpPr txBox="1"/>
          <p:nvPr/>
        </p:nvSpPr>
        <p:spPr>
          <a:xfrm>
            <a:off x="2808934" y="6309001"/>
            <a:ext cx="4072723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>
                <a:solidFill>
                  <a:srgbClr val="FFFFFF"/>
                </a:solidFill>
                <a:latin typeface="Berlin Sans FB Demi"/>
                <a:ea typeface="Berlin Sans FB Demi"/>
                <a:cs typeface="Berlin Sans FB Demi"/>
                <a:sym typeface="Berlin Sans FB Demi"/>
              </a:defRPr>
            </a:lvl1pPr>
          </a:lstStyle>
          <a:p>
            <a:r>
              <a:t>THE #1 MIND SPORT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8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8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07998" y="6400801"/>
            <a:ext cx="406401" cy="418853"/>
          </a:xfrm>
          <a:prstGeom prst="rect">
            <a:avLst/>
          </a:prstGeom>
        </p:spPr>
        <p:txBody>
          <a:bodyPr lIns="44450" tIns="44450" rIns="44450" bIns="44450" anchor="t"/>
          <a:lstStyle>
            <a:lvl1pPr algn="l" defTabSz="762000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7" cy="503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0" name="Grupp 6"/>
          <p:cNvGrpSpPr/>
          <p:nvPr/>
        </p:nvGrpSpPr>
        <p:grpSpPr>
          <a:xfrm>
            <a:off x="1713719" y="1403998"/>
            <a:ext cx="6523564" cy="2526438"/>
            <a:chOff x="0" y="0"/>
            <a:chExt cx="6523563" cy="2526437"/>
          </a:xfrm>
        </p:grpSpPr>
        <p:sp>
          <p:nvSpPr>
            <p:cNvPr id="168" name="textruta 7"/>
            <p:cNvSpPr txBox="1"/>
            <p:nvPr/>
          </p:nvSpPr>
          <p:spPr>
            <a:xfrm>
              <a:off x="0" y="0"/>
              <a:ext cx="6523564" cy="1869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69" name="MISELNI ŠPORT #1"/>
            <p:cNvSpPr txBox="1"/>
            <p:nvPr/>
          </p:nvSpPr>
          <p:spPr>
            <a:xfrm>
              <a:off x="699220" y="1800001"/>
              <a:ext cx="5125127" cy="726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1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MISELNI ŠPORT #1</a:t>
              </a:r>
            </a:p>
          </p:txBody>
        </p:sp>
      </p:grp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7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632" y="6356351"/>
            <a:ext cx="609706" cy="50300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m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3152999" y="4508998"/>
            <a:ext cx="3689065" cy="58500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786383">
              <a:lnSpc>
                <a:spcPct val="72000"/>
              </a:lnSpc>
              <a:spcBef>
                <a:spcPts val="800"/>
              </a:spcBef>
              <a:buSzTx/>
              <a:buNone/>
              <a:defRPr sz="18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Brezadutne napovedi in nadklici</a:t>
            </a:r>
          </a:p>
        </p:txBody>
      </p:sp>
      <p:sp>
        <p:nvSpPr>
          <p:cNvPr id="181" name="Underrubrik 2"/>
          <p:cNvSpPr txBox="1"/>
          <p:nvPr/>
        </p:nvSpPr>
        <p:spPr>
          <a:xfrm>
            <a:off x="183720" y="6398150"/>
            <a:ext cx="1573562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84" name="Bildobjekt 2" descr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20" y="1423881"/>
            <a:ext cx="4802978" cy="446508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Rubrik 1"/>
          <p:cNvSpPr txBox="1">
            <a:spLocks noGrp="1"/>
          </p:cNvSpPr>
          <p:nvPr>
            <p:ph type="title"/>
          </p:nvPr>
        </p:nvSpPr>
        <p:spPr>
          <a:xfrm>
            <a:off x="599716" y="209829"/>
            <a:ext cx="8140056" cy="70221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Uravnotežene roke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8AB0BE71-1698-4226-907A-0F25911316E1}"/>
              </a:ext>
            </a:extLst>
          </p:cNvPr>
          <p:cNvGrpSpPr/>
          <p:nvPr/>
        </p:nvGrpSpPr>
        <p:grpSpPr>
          <a:xfrm>
            <a:off x="5859667" y="2097845"/>
            <a:ext cx="3335921" cy="420453"/>
            <a:chOff x="5859667" y="2097845"/>
            <a:chExt cx="3335921" cy="420453"/>
          </a:xfrm>
        </p:grpSpPr>
        <p:sp>
          <p:nvSpPr>
            <p:cNvPr id="186" name="textruta 5"/>
            <p:cNvSpPr/>
            <p:nvPr/>
          </p:nvSpPr>
          <p:spPr>
            <a:xfrm>
              <a:off x="5859667" y="2444595"/>
              <a:ext cx="228510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latin typeface="Montserrat Regular"/>
                  <a:ea typeface="Montserrat Regular"/>
                  <a:cs typeface="Montserrat Regular"/>
                  <a:sym typeface="Montserrat Regular"/>
                </a:defRPr>
              </a:lvl1pPr>
            </a:lstStyle>
            <a:p>
              <a:r>
                <a:t>Odprtje</a:t>
              </a:r>
            </a:p>
          </p:txBody>
        </p:sp>
        <p:grpSp>
          <p:nvGrpSpPr>
            <p:cNvPr id="191" name="Grupp 14"/>
            <p:cNvGrpSpPr/>
            <p:nvPr/>
          </p:nvGrpSpPr>
          <p:grpSpPr>
            <a:xfrm>
              <a:off x="8428913" y="2097845"/>
              <a:ext cx="766675" cy="420453"/>
              <a:chOff x="25003" y="34941"/>
              <a:chExt cx="766673" cy="420450"/>
            </a:xfrm>
          </p:grpSpPr>
          <p:grpSp>
            <p:nvGrpSpPr>
              <p:cNvPr id="189" name="Rektangel med rundade hörn 46"/>
              <p:cNvGrpSpPr/>
              <p:nvPr/>
            </p:nvGrpSpPr>
            <p:grpSpPr>
              <a:xfrm>
                <a:off x="25003" y="34941"/>
                <a:ext cx="766673" cy="420450"/>
                <a:chOff x="25003" y="34941"/>
                <a:chExt cx="766672" cy="420449"/>
              </a:xfrm>
            </p:grpSpPr>
            <p:sp>
              <p:nvSpPr>
                <p:cNvPr id="187" name="Rounded Rectangle"/>
                <p:cNvSpPr/>
                <p:nvPr/>
              </p:nvSpPr>
              <p:spPr>
                <a:xfrm>
                  <a:off x="25003" y="34941"/>
                  <a:ext cx="766672" cy="42044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miter lim="8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>
                    <a:defRPr sz="2400">
                      <a:solidFill>
                        <a:srgbClr val="FF00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pPr>
                  <a:endParaRPr/>
                </a:p>
              </p:txBody>
            </p:sp>
            <p:sp>
              <p:nvSpPr>
                <p:cNvPr id="188" name="1"/>
                <p:cNvSpPr/>
                <p:nvPr/>
              </p:nvSpPr>
              <p:spPr>
                <a:xfrm>
                  <a:off x="79795" y="245165"/>
                  <a:ext cx="632084" cy="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indent="93663">
                    <a:defRPr sz="2400">
                      <a:solidFill>
                        <a:srgbClr val="FF0000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defRPr>
                  </a:lvl1pPr>
                </a:lstStyle>
                <a:p>
                  <a:r>
                    <a:rPr dirty="0"/>
                    <a:t>1</a:t>
                  </a:r>
                </a:p>
              </p:txBody>
            </p:sp>
          </p:grpSp>
          <p:sp>
            <p:nvSpPr>
              <p:cNvPr id="190" name="Freeform 21"/>
              <p:cNvSpPr/>
              <p:nvPr/>
            </p:nvSpPr>
            <p:spPr>
              <a:xfrm>
                <a:off x="422945" y="139877"/>
                <a:ext cx="214967" cy="21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sp>
        <p:nvSpPr>
          <p:cNvPr id="193" name="textruta 7"/>
          <p:cNvSpPr txBox="1"/>
          <p:nvPr/>
        </p:nvSpPr>
        <p:spPr>
          <a:xfrm>
            <a:off x="5188199" y="4031947"/>
            <a:ext cx="3611549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Odpiralčev drugi govor pokaže</a:t>
            </a:r>
          </a:p>
        </p:txBody>
      </p:sp>
      <p:sp>
        <p:nvSpPr>
          <p:cNvPr id="194" name="textruta 6"/>
          <p:cNvSpPr/>
          <p:nvPr/>
        </p:nvSpPr>
        <p:spPr>
          <a:xfrm>
            <a:off x="5859667" y="3305764"/>
            <a:ext cx="243750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Odziv</a:t>
            </a:r>
          </a:p>
        </p:txBody>
      </p:sp>
      <p:grpSp>
        <p:nvGrpSpPr>
          <p:cNvPr id="199" name="Grupp 22"/>
          <p:cNvGrpSpPr/>
          <p:nvPr/>
        </p:nvGrpSpPr>
        <p:grpSpPr>
          <a:xfrm>
            <a:off x="8358153" y="3266534"/>
            <a:ext cx="782225" cy="423030"/>
            <a:chOff x="24877" y="46569"/>
            <a:chExt cx="782224" cy="423027"/>
          </a:xfrm>
        </p:grpSpPr>
        <p:grpSp>
          <p:nvGrpSpPr>
            <p:cNvPr id="197" name="Rektangel med rundade hörn 46"/>
            <p:cNvGrpSpPr/>
            <p:nvPr/>
          </p:nvGrpSpPr>
          <p:grpSpPr>
            <a:xfrm>
              <a:off x="24877" y="46569"/>
              <a:ext cx="782224" cy="423027"/>
              <a:chOff x="24877" y="46569"/>
              <a:chExt cx="782223" cy="423026"/>
            </a:xfrm>
          </p:grpSpPr>
          <p:sp>
            <p:nvSpPr>
              <p:cNvPr id="195" name="Rounded Rectangle"/>
              <p:cNvSpPr/>
              <p:nvPr/>
            </p:nvSpPr>
            <p:spPr>
              <a:xfrm>
                <a:off x="24877" y="46569"/>
                <a:ext cx="782223" cy="42302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196" name="1"/>
              <p:cNvSpPr/>
              <p:nvPr/>
            </p:nvSpPr>
            <p:spPr>
              <a:xfrm>
                <a:off x="61162" y="238660"/>
                <a:ext cx="647384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rPr dirty="0"/>
                  <a:t>1</a:t>
                </a:r>
              </a:p>
            </p:txBody>
          </p:sp>
        </p:grpSp>
        <p:sp>
          <p:nvSpPr>
            <p:cNvPr id="198" name="Freeform 20"/>
            <p:cNvSpPr/>
            <p:nvPr/>
          </p:nvSpPr>
          <p:spPr>
            <a:xfrm>
              <a:off x="423327" y="146389"/>
              <a:ext cx="208677" cy="217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3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01" name="textruta 17"/>
          <p:cNvSpPr txBox="1"/>
          <p:nvPr/>
        </p:nvSpPr>
        <p:spPr>
          <a:xfrm>
            <a:off x="1207105" y="5816456"/>
            <a:ext cx="2748469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100">
                <a:solidFill>
                  <a:srgbClr val="00206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Uravnotežena roka</a:t>
            </a:r>
          </a:p>
        </p:txBody>
      </p:sp>
      <p:sp>
        <p:nvSpPr>
          <p:cNvPr id="202" name="textruta 25"/>
          <p:cNvSpPr txBox="1"/>
          <p:nvPr/>
        </p:nvSpPr>
        <p:spPr>
          <a:xfrm>
            <a:off x="901687" y="902777"/>
            <a:ext cx="358137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1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Odpiralčeva porazdelitev</a:t>
            </a:r>
          </a:p>
        </p:txBody>
      </p:sp>
      <p:sp>
        <p:nvSpPr>
          <p:cNvPr id="203" name="textruta 9"/>
          <p:cNvSpPr/>
          <p:nvPr/>
        </p:nvSpPr>
        <p:spPr>
          <a:xfrm>
            <a:off x="7428893" y="5378168"/>
            <a:ext cx="1270002" cy="1270003"/>
          </a:xfrm>
          <a:prstGeom prst="line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numCol="1" anchor="t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18-19 </a:t>
            </a:r>
            <a:r>
              <a:rPr dirty="0" err="1"/>
              <a:t>točk</a:t>
            </a:r>
            <a:endParaRPr dirty="0"/>
          </a:p>
        </p:txBody>
      </p:sp>
      <p:grpSp>
        <p:nvGrpSpPr>
          <p:cNvPr id="206" name="Rektangel med rundade hörn 44"/>
          <p:cNvGrpSpPr/>
          <p:nvPr/>
        </p:nvGrpSpPr>
        <p:grpSpPr>
          <a:xfrm>
            <a:off x="6224978" y="5276915"/>
            <a:ext cx="920634" cy="476728"/>
            <a:chOff x="-1041236" y="4076845"/>
            <a:chExt cx="920633" cy="476726"/>
          </a:xfrm>
        </p:grpSpPr>
        <p:sp>
          <p:nvSpPr>
            <p:cNvPr id="204" name="Rounded Rectangle"/>
            <p:cNvSpPr/>
            <p:nvPr/>
          </p:nvSpPr>
          <p:spPr>
            <a:xfrm>
              <a:off x="-1041236" y="4076845"/>
              <a:ext cx="920633" cy="47672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A6A6A6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05" name="2NT"/>
            <p:cNvSpPr/>
            <p:nvPr/>
          </p:nvSpPr>
          <p:spPr>
            <a:xfrm>
              <a:off x="-929629" y="4315208"/>
              <a:ext cx="744548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3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rPr dirty="0"/>
                <a:t>2NT</a:t>
              </a:r>
            </a:p>
          </p:txBody>
        </p:sp>
      </p:grpSp>
      <p:sp>
        <p:nvSpPr>
          <p:cNvPr id="208" name="textruta 8"/>
          <p:cNvSpPr/>
          <p:nvPr/>
        </p:nvSpPr>
        <p:spPr>
          <a:xfrm>
            <a:off x="7364415" y="4732648"/>
            <a:ext cx="1270002" cy="1270002"/>
          </a:xfrm>
          <a:prstGeom prst="line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numCol="1" anchor="t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12-14 </a:t>
            </a:r>
            <a:r>
              <a:rPr dirty="0" err="1"/>
              <a:t>točk</a:t>
            </a:r>
            <a:r>
              <a:rPr dirty="0"/>
              <a:t> </a:t>
            </a:r>
          </a:p>
        </p:txBody>
      </p:sp>
      <p:grpSp>
        <p:nvGrpSpPr>
          <p:cNvPr id="211" name="Rektangel med rundade hörn 44"/>
          <p:cNvGrpSpPr/>
          <p:nvPr/>
        </p:nvGrpSpPr>
        <p:grpSpPr>
          <a:xfrm>
            <a:off x="6182901" y="4606860"/>
            <a:ext cx="920634" cy="476726"/>
            <a:chOff x="0" y="0"/>
            <a:chExt cx="920633" cy="476725"/>
          </a:xfrm>
        </p:grpSpPr>
        <p:sp>
          <p:nvSpPr>
            <p:cNvPr id="209" name="Rounded Rectangle"/>
            <p:cNvSpPr/>
            <p:nvPr/>
          </p:nvSpPr>
          <p:spPr>
            <a:xfrm>
              <a:off x="0" y="0"/>
              <a:ext cx="920633" cy="4767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>
              <a:solidFill>
                <a:srgbClr val="A6A6A6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10" name="1NT"/>
            <p:cNvSpPr/>
            <p:nvPr/>
          </p:nvSpPr>
          <p:spPr>
            <a:xfrm>
              <a:off x="88043" y="231456"/>
              <a:ext cx="74454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3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rPr dirty="0"/>
                <a:t>1NT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15" name="Rubrik 1"/>
          <p:cNvSpPr txBox="1">
            <a:spLocks noGrp="1"/>
          </p:cNvSpPr>
          <p:nvPr>
            <p:ph type="title"/>
          </p:nvPr>
        </p:nvSpPr>
        <p:spPr>
          <a:xfrm>
            <a:off x="699795" y="270536"/>
            <a:ext cx="8453443" cy="640278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222" name="Grupp 10"/>
          <p:cNvGrpSpPr/>
          <p:nvPr/>
        </p:nvGrpSpPr>
        <p:grpSpPr>
          <a:xfrm>
            <a:off x="1646878" y="1710449"/>
            <a:ext cx="1463196" cy="1768475"/>
            <a:chOff x="0" y="0"/>
            <a:chExt cx="1463195" cy="1768474"/>
          </a:xfrm>
        </p:grpSpPr>
        <p:sp>
          <p:nvSpPr>
            <p:cNvPr id="216" name="Rectangle 34"/>
            <p:cNvSpPr txBox="1"/>
            <p:nvPr/>
          </p:nvSpPr>
          <p:spPr>
            <a:xfrm>
              <a:off x="330316" y="0"/>
              <a:ext cx="113288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982</a:t>
              </a:r>
            </a:p>
          </p:txBody>
        </p:sp>
        <p:grpSp>
          <p:nvGrpSpPr>
            <p:cNvPr id="221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217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18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19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20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229" name="Grupp 10"/>
          <p:cNvGrpSpPr/>
          <p:nvPr/>
        </p:nvGrpSpPr>
        <p:grpSpPr>
          <a:xfrm>
            <a:off x="6371278" y="1710449"/>
            <a:ext cx="1328888" cy="1768475"/>
            <a:chOff x="0" y="0"/>
            <a:chExt cx="1328887" cy="1768474"/>
          </a:xfrm>
        </p:grpSpPr>
        <p:sp>
          <p:nvSpPr>
            <p:cNvPr id="223" name="Rectangle 34"/>
            <p:cNvSpPr txBox="1"/>
            <p:nvPr/>
          </p:nvSpPr>
          <p:spPr>
            <a:xfrm>
              <a:off x="356147" y="0"/>
              <a:ext cx="972741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KJ82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QJT6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AQ7</a:t>
              </a:r>
            </a:p>
          </p:txBody>
        </p:sp>
        <p:grpSp>
          <p:nvGrpSpPr>
            <p:cNvPr id="228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224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25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26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27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232" name="Platshållare för innehåll 2"/>
          <p:cNvGrpSpPr/>
          <p:nvPr/>
        </p:nvGrpSpPr>
        <p:grpSpPr>
          <a:xfrm>
            <a:off x="3402112" y="5454400"/>
            <a:ext cx="1042229" cy="580756"/>
            <a:chOff x="0" y="0"/>
            <a:chExt cx="1042228" cy="580755"/>
          </a:xfrm>
        </p:grpSpPr>
        <p:sp>
          <p:nvSpPr>
            <p:cNvPr id="230" name="Rectangle"/>
            <p:cNvSpPr/>
            <p:nvPr/>
          </p:nvSpPr>
          <p:spPr>
            <a:xfrm>
              <a:off x="-1" y="0"/>
              <a:ext cx="1042230" cy="578304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31" name="Pass"/>
            <p:cNvSpPr txBox="1"/>
            <p:nvPr/>
          </p:nvSpPr>
          <p:spPr>
            <a:xfrm>
              <a:off x="50482" y="67042"/>
              <a:ext cx="941265" cy="5137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rmAutofit/>
            </a:bodyPr>
            <a:lstStyle>
              <a:lvl1pPr algn="ctr" defTabSz="877822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sp>
        <p:nvSpPr>
          <p:cNvPr id="233" name="textruta 34"/>
          <p:cNvSpPr txBox="1"/>
          <p:nvPr/>
        </p:nvSpPr>
        <p:spPr>
          <a:xfrm>
            <a:off x="802804" y="3846601"/>
            <a:ext cx="2400701" cy="392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src, 12+ točk</a:t>
            </a:r>
          </a:p>
        </p:txBody>
      </p:sp>
      <p:sp>
        <p:nvSpPr>
          <p:cNvPr id="234" name="textruta 35"/>
          <p:cNvSpPr txBox="1"/>
          <p:nvPr/>
        </p:nvSpPr>
        <p:spPr>
          <a:xfrm>
            <a:off x="5937865" y="3686798"/>
            <a:ext cx="3693072" cy="1002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Brez vsaj trikartne podpore, 6+ točk,</a:t>
            </a:r>
          </a:p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najnižja štirikartna barva </a:t>
            </a:r>
          </a:p>
        </p:txBody>
      </p:sp>
      <p:sp>
        <p:nvSpPr>
          <p:cNvPr id="235" name="textruta 36"/>
          <p:cNvSpPr txBox="1"/>
          <p:nvPr/>
        </p:nvSpPr>
        <p:spPr>
          <a:xfrm>
            <a:off x="275057" y="4581374"/>
            <a:ext cx="2928449" cy="697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Brez štirikartne podpore</a:t>
            </a:r>
          </a:p>
          <a:p>
            <a: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uravnoteženo, 12-14 točk</a:t>
            </a:r>
          </a:p>
        </p:txBody>
      </p:sp>
      <p:sp>
        <p:nvSpPr>
          <p:cNvPr id="236" name="textruta 37"/>
          <p:cNvSpPr txBox="1"/>
          <p:nvPr/>
        </p:nvSpPr>
        <p:spPr>
          <a:xfrm>
            <a:off x="5937865" y="4664177"/>
            <a:ext cx="2980956" cy="392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Dovolj</a:t>
            </a:r>
            <a:r>
              <a:rPr dirty="0"/>
              <a:t> </a:t>
            </a:r>
            <a:r>
              <a:rPr dirty="0" err="1"/>
              <a:t>moči</a:t>
            </a:r>
            <a:r>
              <a:rPr dirty="0"/>
              <a:t> za </a:t>
            </a:r>
            <a:r>
              <a:rPr dirty="0" err="1"/>
              <a:t>manšo</a:t>
            </a:r>
            <a:endParaRPr dirty="0"/>
          </a:p>
        </p:txBody>
      </p:sp>
      <p:grpSp>
        <p:nvGrpSpPr>
          <p:cNvPr id="241" name="Grupp 38"/>
          <p:cNvGrpSpPr/>
          <p:nvPr/>
        </p:nvGrpSpPr>
        <p:grpSpPr>
          <a:xfrm>
            <a:off x="3357324" y="3698619"/>
            <a:ext cx="1054364" cy="701039"/>
            <a:chOff x="0" y="-2"/>
            <a:chExt cx="1054363" cy="701038"/>
          </a:xfrm>
        </p:grpSpPr>
        <p:grpSp>
          <p:nvGrpSpPr>
            <p:cNvPr id="239" name="Rektangel med rundade hörn 46"/>
            <p:cNvGrpSpPr/>
            <p:nvPr/>
          </p:nvGrpSpPr>
          <p:grpSpPr>
            <a:xfrm>
              <a:off x="-1" y="-3"/>
              <a:ext cx="1054365" cy="701039"/>
              <a:chOff x="0" y="-1"/>
              <a:chExt cx="1054363" cy="701038"/>
            </a:xfrm>
          </p:grpSpPr>
          <p:sp>
            <p:nvSpPr>
              <p:cNvPr id="237" name="Rounded Rectangle"/>
              <p:cNvSpPr/>
              <p:nvPr/>
            </p:nvSpPr>
            <p:spPr>
              <a:xfrm>
                <a:off x="-1" y="46187"/>
                <a:ext cx="1054365" cy="58238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38" name="1"/>
              <p:cNvSpPr txBox="1"/>
              <p:nvPr/>
            </p:nvSpPr>
            <p:spPr>
              <a:xfrm>
                <a:off x="93200" y="-2"/>
                <a:ext cx="867964" cy="701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40" name="Freeform 21"/>
            <p:cNvSpPr/>
            <p:nvPr/>
          </p:nvSpPr>
          <p:spPr>
            <a:xfrm>
              <a:off x="550344" y="171444"/>
              <a:ext cx="302130" cy="30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246" name="Grupp 41"/>
          <p:cNvGrpSpPr/>
          <p:nvPr/>
        </p:nvGrpSpPr>
        <p:grpSpPr>
          <a:xfrm>
            <a:off x="4704282" y="3707955"/>
            <a:ext cx="1054364" cy="701039"/>
            <a:chOff x="0" y="0"/>
            <a:chExt cx="1054362" cy="701038"/>
          </a:xfrm>
        </p:grpSpPr>
        <p:grpSp>
          <p:nvGrpSpPr>
            <p:cNvPr id="244" name="Rektangel med rundade hörn 46"/>
            <p:cNvGrpSpPr/>
            <p:nvPr/>
          </p:nvGrpSpPr>
          <p:grpSpPr>
            <a:xfrm>
              <a:off x="-1" y="-1"/>
              <a:ext cx="1054364" cy="701039"/>
              <a:chOff x="0" y="0"/>
              <a:chExt cx="1054362" cy="701038"/>
            </a:xfrm>
          </p:grpSpPr>
          <p:sp>
            <p:nvSpPr>
              <p:cNvPr id="242" name="Rounded Rectangle"/>
              <p:cNvSpPr/>
              <p:nvPr/>
            </p:nvSpPr>
            <p:spPr>
              <a:xfrm>
                <a:off x="-1" y="46187"/>
                <a:ext cx="1054364" cy="58238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43" name="1"/>
              <p:cNvSpPr txBox="1"/>
              <p:nvPr/>
            </p:nvSpPr>
            <p:spPr>
              <a:xfrm>
                <a:off x="102725" y="-1"/>
                <a:ext cx="848913" cy="701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45" name="Freeform 20"/>
            <p:cNvSpPr/>
            <p:nvPr/>
          </p:nvSpPr>
          <p:spPr>
            <a:xfrm>
              <a:off x="548310" y="161247"/>
              <a:ext cx="293289" cy="30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47" name="Rounded Rectangle"/>
          <p:cNvSpPr/>
          <p:nvPr/>
        </p:nvSpPr>
        <p:spPr>
          <a:xfrm>
            <a:off x="4699036" y="4610100"/>
            <a:ext cx="1087603" cy="5613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8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248" name="3NT"/>
          <p:cNvSpPr/>
          <p:nvPr/>
        </p:nvSpPr>
        <p:spPr>
          <a:xfrm>
            <a:off x="4868013" y="4913481"/>
            <a:ext cx="88421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3NT</a:t>
            </a:r>
          </a:p>
        </p:txBody>
      </p:sp>
      <p:sp>
        <p:nvSpPr>
          <p:cNvPr id="250" name="Rounded Rectangle"/>
          <p:cNvSpPr/>
          <p:nvPr/>
        </p:nvSpPr>
        <p:spPr>
          <a:xfrm>
            <a:off x="3390710" y="4606688"/>
            <a:ext cx="1048325" cy="56131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 cap="flat">
            <a:solidFill>
              <a:srgbClr val="A6A6A6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4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251" name="1NT"/>
          <p:cNvSpPr/>
          <p:nvPr/>
        </p:nvSpPr>
        <p:spPr>
          <a:xfrm>
            <a:off x="3579651" y="4930101"/>
            <a:ext cx="84493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1NT</a:t>
            </a:r>
          </a:p>
        </p:txBody>
      </p:sp>
      <p:sp>
        <p:nvSpPr>
          <p:cNvPr id="253" name="textruta 46"/>
          <p:cNvSpPr txBox="1"/>
          <p:nvPr/>
        </p:nvSpPr>
        <p:spPr>
          <a:xfrm>
            <a:off x="1744505" y="1125210"/>
            <a:ext cx="1267942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254" name="textruta 47"/>
          <p:cNvSpPr txBox="1"/>
          <p:nvPr/>
        </p:nvSpPr>
        <p:spPr>
          <a:xfrm>
            <a:off x="6400722" y="1125210"/>
            <a:ext cx="1269999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57" name="Rubrik 1"/>
          <p:cNvSpPr txBox="1">
            <a:spLocks noGrp="1"/>
          </p:cNvSpPr>
          <p:nvPr>
            <p:ph type="title"/>
          </p:nvPr>
        </p:nvSpPr>
        <p:spPr>
          <a:xfrm>
            <a:off x="599716" y="251872"/>
            <a:ext cx="8553613" cy="640278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264" name="Grupp 10"/>
          <p:cNvGrpSpPr/>
          <p:nvPr/>
        </p:nvGrpSpPr>
        <p:grpSpPr>
          <a:xfrm>
            <a:off x="2037496" y="1710449"/>
            <a:ext cx="1476111" cy="1768475"/>
            <a:chOff x="0" y="0"/>
            <a:chExt cx="1476110" cy="1768474"/>
          </a:xfrm>
        </p:grpSpPr>
        <p:sp>
          <p:nvSpPr>
            <p:cNvPr id="258" name="Rectangle 34"/>
            <p:cNvSpPr txBox="1"/>
            <p:nvPr/>
          </p:nvSpPr>
          <p:spPr>
            <a:xfrm>
              <a:off x="343231" y="0"/>
              <a:ext cx="113288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KQJ32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K82</a:t>
              </a:r>
            </a:p>
          </p:txBody>
        </p:sp>
        <p:grpSp>
          <p:nvGrpSpPr>
            <p:cNvPr id="263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259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0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1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2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271" name="Grupp 10"/>
          <p:cNvGrpSpPr/>
          <p:nvPr/>
        </p:nvGrpSpPr>
        <p:grpSpPr>
          <a:xfrm>
            <a:off x="6300258" y="1710449"/>
            <a:ext cx="1286536" cy="1768475"/>
            <a:chOff x="0" y="0"/>
            <a:chExt cx="1286535" cy="1768474"/>
          </a:xfrm>
        </p:grpSpPr>
        <p:sp>
          <p:nvSpPr>
            <p:cNvPr id="265" name="Rectangle 34"/>
            <p:cNvSpPr txBox="1"/>
            <p:nvPr/>
          </p:nvSpPr>
          <p:spPr>
            <a:xfrm>
              <a:off x="330316" y="0"/>
              <a:ext cx="95622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KJ82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KQT6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AQ7</a:t>
              </a:r>
            </a:p>
          </p:txBody>
        </p:sp>
        <p:grpSp>
          <p:nvGrpSpPr>
            <p:cNvPr id="270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266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7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8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269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274" name="Platshållare för innehåll 2"/>
          <p:cNvGrpSpPr/>
          <p:nvPr/>
        </p:nvGrpSpPr>
        <p:grpSpPr>
          <a:xfrm>
            <a:off x="3508642" y="5454400"/>
            <a:ext cx="1042229" cy="580756"/>
            <a:chOff x="0" y="0"/>
            <a:chExt cx="1042228" cy="580755"/>
          </a:xfrm>
        </p:grpSpPr>
        <p:sp>
          <p:nvSpPr>
            <p:cNvPr id="272" name="Rectangle"/>
            <p:cNvSpPr/>
            <p:nvPr/>
          </p:nvSpPr>
          <p:spPr>
            <a:xfrm>
              <a:off x="-1" y="0"/>
              <a:ext cx="1042230" cy="578304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72000"/>
                </a:lnSpc>
                <a:spcBef>
                  <a:spcPts val="1000"/>
                </a:spcBef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273" name="Pass"/>
            <p:cNvSpPr txBox="1"/>
            <p:nvPr/>
          </p:nvSpPr>
          <p:spPr>
            <a:xfrm>
              <a:off x="50482" y="67042"/>
              <a:ext cx="941265" cy="5137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rmAutofit/>
            </a:bodyPr>
            <a:lstStyle>
              <a:lvl1pPr algn="ctr" defTabSz="877822">
                <a:lnSpc>
                  <a:spcPct val="72000"/>
                </a:lnSpc>
                <a:spcBef>
                  <a:spcPts val="9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grpSp>
        <p:nvGrpSpPr>
          <p:cNvPr id="279" name="Grupp 38"/>
          <p:cNvGrpSpPr/>
          <p:nvPr/>
        </p:nvGrpSpPr>
        <p:grpSpPr>
          <a:xfrm>
            <a:off x="3446101" y="3698619"/>
            <a:ext cx="1054365" cy="701039"/>
            <a:chOff x="0" y="-2"/>
            <a:chExt cx="1054363" cy="701038"/>
          </a:xfrm>
        </p:grpSpPr>
        <p:grpSp>
          <p:nvGrpSpPr>
            <p:cNvPr id="277" name="Rektangel med rundade hörn 46"/>
            <p:cNvGrpSpPr/>
            <p:nvPr/>
          </p:nvGrpSpPr>
          <p:grpSpPr>
            <a:xfrm>
              <a:off x="-1" y="-3"/>
              <a:ext cx="1054365" cy="701039"/>
              <a:chOff x="0" y="-1"/>
              <a:chExt cx="1054363" cy="701038"/>
            </a:xfrm>
          </p:grpSpPr>
          <p:sp>
            <p:nvSpPr>
              <p:cNvPr id="275" name="Rounded Rectangle"/>
              <p:cNvSpPr/>
              <p:nvPr/>
            </p:nvSpPr>
            <p:spPr>
              <a:xfrm>
                <a:off x="-1" y="46187"/>
                <a:ext cx="1054365" cy="58238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76" name="1"/>
              <p:cNvSpPr txBox="1"/>
              <p:nvPr/>
            </p:nvSpPr>
            <p:spPr>
              <a:xfrm>
                <a:off x="93200" y="-2"/>
                <a:ext cx="867964" cy="701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indent="93663">
                  <a:defRPr sz="3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78" name="Freeform 21"/>
            <p:cNvSpPr/>
            <p:nvPr/>
          </p:nvSpPr>
          <p:spPr>
            <a:xfrm>
              <a:off x="550344" y="171444"/>
              <a:ext cx="302130" cy="30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284" name="Grupp 41"/>
          <p:cNvGrpSpPr/>
          <p:nvPr/>
        </p:nvGrpSpPr>
        <p:grpSpPr>
          <a:xfrm>
            <a:off x="4775304" y="3707955"/>
            <a:ext cx="1054365" cy="701039"/>
            <a:chOff x="0" y="0"/>
            <a:chExt cx="1054363" cy="701038"/>
          </a:xfrm>
        </p:grpSpPr>
        <p:grpSp>
          <p:nvGrpSpPr>
            <p:cNvPr id="282" name="Rektangel med rundade hörn 46"/>
            <p:cNvGrpSpPr/>
            <p:nvPr/>
          </p:nvGrpSpPr>
          <p:grpSpPr>
            <a:xfrm>
              <a:off x="-1" y="-1"/>
              <a:ext cx="1054365" cy="701039"/>
              <a:chOff x="0" y="0"/>
              <a:chExt cx="1054363" cy="701038"/>
            </a:xfrm>
          </p:grpSpPr>
          <p:sp>
            <p:nvSpPr>
              <p:cNvPr id="280" name="Rounded Rectangle"/>
              <p:cNvSpPr/>
              <p:nvPr/>
            </p:nvSpPr>
            <p:spPr>
              <a:xfrm>
                <a:off x="-1" y="46187"/>
                <a:ext cx="1054365" cy="58238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281" name="1"/>
              <p:cNvSpPr txBox="1"/>
              <p:nvPr/>
            </p:nvSpPr>
            <p:spPr>
              <a:xfrm>
                <a:off x="102725" y="-1"/>
                <a:ext cx="848914" cy="701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indent="93663">
                  <a:defRPr sz="3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83" name="Freeform 20"/>
            <p:cNvSpPr/>
            <p:nvPr/>
          </p:nvSpPr>
          <p:spPr>
            <a:xfrm>
              <a:off x="548311" y="161247"/>
              <a:ext cx="293289" cy="30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85" name="Rounded Rectangle"/>
          <p:cNvSpPr/>
          <p:nvPr/>
        </p:nvSpPr>
        <p:spPr>
          <a:xfrm>
            <a:off x="4770058" y="4610100"/>
            <a:ext cx="1087603" cy="5613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8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286" name="6NT"/>
          <p:cNvSpPr/>
          <p:nvPr/>
        </p:nvSpPr>
        <p:spPr>
          <a:xfrm>
            <a:off x="4878028" y="4904025"/>
            <a:ext cx="88421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6NT</a:t>
            </a:r>
          </a:p>
        </p:txBody>
      </p:sp>
      <p:sp>
        <p:nvSpPr>
          <p:cNvPr id="288" name="Rounded Rectangle"/>
          <p:cNvSpPr/>
          <p:nvPr/>
        </p:nvSpPr>
        <p:spPr>
          <a:xfrm>
            <a:off x="3495485" y="4606688"/>
            <a:ext cx="1048325" cy="56131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 cap="flat">
            <a:solidFill>
              <a:srgbClr val="A6A6A6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4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289" name="2NT"/>
          <p:cNvSpPr/>
          <p:nvPr/>
        </p:nvSpPr>
        <p:spPr>
          <a:xfrm>
            <a:off x="3655455" y="4904025"/>
            <a:ext cx="844935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2NT</a:t>
            </a:r>
          </a:p>
        </p:txBody>
      </p:sp>
      <p:sp>
        <p:nvSpPr>
          <p:cNvPr id="291" name="textruta 46"/>
          <p:cNvSpPr txBox="1"/>
          <p:nvPr/>
        </p:nvSpPr>
        <p:spPr>
          <a:xfrm>
            <a:off x="2015725" y="1194982"/>
            <a:ext cx="1267942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Odpiralec</a:t>
            </a:r>
          </a:p>
        </p:txBody>
      </p:sp>
      <p:sp>
        <p:nvSpPr>
          <p:cNvPr id="292" name="textruta 47"/>
          <p:cNvSpPr txBox="1"/>
          <p:nvPr/>
        </p:nvSpPr>
        <p:spPr>
          <a:xfrm>
            <a:off x="6302068" y="1194982"/>
            <a:ext cx="1269999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Odzivalec</a:t>
            </a:r>
          </a:p>
        </p:txBody>
      </p:sp>
      <p:sp>
        <p:nvSpPr>
          <p:cNvPr id="293" name="textruta 34"/>
          <p:cNvSpPr txBox="1"/>
          <p:nvPr/>
        </p:nvSpPr>
        <p:spPr>
          <a:xfrm>
            <a:off x="802804" y="3846601"/>
            <a:ext cx="2400701" cy="392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5+ src, 12+ točk</a:t>
            </a:r>
          </a:p>
        </p:txBody>
      </p:sp>
      <p:sp>
        <p:nvSpPr>
          <p:cNvPr id="294" name="textruta 35"/>
          <p:cNvSpPr txBox="1"/>
          <p:nvPr/>
        </p:nvSpPr>
        <p:spPr>
          <a:xfrm>
            <a:off x="5937865" y="3686798"/>
            <a:ext cx="3693072" cy="1002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Brez vsaj trikartne podpore, 6+ točk,</a:t>
            </a:r>
          </a:p>
          <a:p>
            <a: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najnižja štirikartna barva </a:t>
            </a:r>
          </a:p>
        </p:txBody>
      </p:sp>
      <p:sp>
        <p:nvSpPr>
          <p:cNvPr id="295" name="textruta 36"/>
          <p:cNvSpPr txBox="1"/>
          <p:nvPr/>
        </p:nvSpPr>
        <p:spPr>
          <a:xfrm>
            <a:off x="275057" y="4581374"/>
            <a:ext cx="2928449" cy="697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Brez štirikartne podpore</a:t>
            </a:r>
          </a:p>
          <a:p>
            <a:pPr algn="r"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uravnoteženo, 18-19 točk</a:t>
            </a:r>
          </a:p>
        </p:txBody>
      </p:sp>
      <p:sp>
        <p:nvSpPr>
          <p:cNvPr id="296" name="textruta 37"/>
          <p:cNvSpPr txBox="1"/>
          <p:nvPr/>
        </p:nvSpPr>
        <p:spPr>
          <a:xfrm>
            <a:off x="5937865" y="4664177"/>
            <a:ext cx="2980956" cy="392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400"/>
              </a:lnSpc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Dovolj moči za slem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299" name="Bildobjekt 7" descr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52" y="1563406"/>
            <a:ext cx="7939273" cy="4501493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Rubrik 1"/>
          <p:cNvSpPr txBox="1">
            <a:spLocks noGrp="1"/>
          </p:cNvSpPr>
          <p:nvPr>
            <p:ph type="title"/>
          </p:nvPr>
        </p:nvSpPr>
        <p:spPr>
          <a:xfrm>
            <a:off x="522854" y="237820"/>
            <a:ext cx="8244908" cy="723232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Nadklici</a:t>
            </a:r>
          </a:p>
        </p:txBody>
      </p:sp>
      <p:pic>
        <p:nvPicPr>
          <p:cNvPr id="301" name="Bildobjekt 8" descr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700" y="1874622"/>
            <a:ext cx="1551701" cy="653974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textruta 16"/>
          <p:cNvSpPr txBox="1"/>
          <p:nvPr/>
        </p:nvSpPr>
        <p:spPr>
          <a:xfrm>
            <a:off x="522854" y="1202449"/>
            <a:ext cx="7347371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Kadar nasprotnik odpre licitacijo, se lahko vmešamo.</a:t>
            </a:r>
          </a:p>
        </p:txBody>
      </p:sp>
      <p:sp>
        <p:nvSpPr>
          <p:cNvPr id="303" name="Platshållare för innehåll 4"/>
          <p:cNvSpPr txBox="1"/>
          <p:nvPr/>
        </p:nvSpPr>
        <p:spPr>
          <a:xfrm>
            <a:off x="522855" y="2463288"/>
            <a:ext cx="1944155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000"/>
              </a:spcBef>
              <a:defRPr sz="2100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Potrebujemo</a:t>
            </a:r>
          </a:p>
        </p:txBody>
      </p:sp>
      <p:sp>
        <p:nvSpPr>
          <p:cNvPr id="304" name="Platshållare för innehåll 4"/>
          <p:cNvSpPr txBox="1"/>
          <p:nvPr/>
        </p:nvSpPr>
        <p:spPr>
          <a:xfrm>
            <a:off x="502918" y="3035564"/>
            <a:ext cx="1877323" cy="1336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69875" indent="-228600">
              <a:spcBef>
                <a:spcPts val="1000"/>
              </a:spcBef>
              <a:buSzPct val="100000"/>
              <a:buFont typeface="Montserrat Regular"/>
              <a:buChar char="➢"/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Lepo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vsaj petkartno barvo</a:t>
            </a:r>
            <a:endParaRPr sz="2800"/>
          </a:p>
          <a:p>
            <a:pPr marL="269875" indent="-228600">
              <a:spcBef>
                <a:spcPts val="1000"/>
              </a:spcBef>
              <a:buSzPct val="100000"/>
              <a:buFont typeface="Montserrat Regular"/>
              <a:buChar char="➢"/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10+ točk</a:t>
            </a:r>
          </a:p>
        </p:txBody>
      </p:sp>
      <p:sp>
        <p:nvSpPr>
          <p:cNvPr id="305" name="Platshållare för innehåll 4"/>
          <p:cNvSpPr txBox="1"/>
          <p:nvPr/>
        </p:nvSpPr>
        <p:spPr>
          <a:xfrm>
            <a:off x="1471563" y="5926429"/>
            <a:ext cx="7150266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000"/>
              </a:spcBef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Lepa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petkartna barva vsebuje dve visoki figuri (A, K, Q)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08" name="Rubrik 1"/>
          <p:cNvSpPr txBox="1">
            <a:spLocks noGrp="1"/>
          </p:cNvSpPr>
          <p:nvPr>
            <p:ph type="title"/>
          </p:nvPr>
        </p:nvSpPr>
        <p:spPr>
          <a:xfrm>
            <a:off x="599714" y="233214"/>
            <a:ext cx="3151191" cy="640277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315" name="Grupp 10"/>
          <p:cNvGrpSpPr/>
          <p:nvPr/>
        </p:nvGrpSpPr>
        <p:grpSpPr>
          <a:xfrm>
            <a:off x="2031338" y="1522276"/>
            <a:ext cx="1470372" cy="1768475"/>
            <a:chOff x="0" y="-1"/>
            <a:chExt cx="1470371" cy="1768474"/>
          </a:xfrm>
        </p:grpSpPr>
        <p:sp>
          <p:nvSpPr>
            <p:cNvPr id="309" name="Rectangle 34"/>
            <p:cNvSpPr txBox="1"/>
            <p:nvPr/>
          </p:nvSpPr>
          <p:spPr>
            <a:xfrm>
              <a:off x="317401" y="-2"/>
              <a:ext cx="1152971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K7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AQ942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JT5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K53</a:t>
              </a:r>
            </a:p>
          </p:txBody>
        </p:sp>
        <p:grpSp>
          <p:nvGrpSpPr>
            <p:cNvPr id="314" name="Grupp 29"/>
            <p:cNvGrpSpPr/>
            <p:nvPr/>
          </p:nvGrpSpPr>
          <p:grpSpPr>
            <a:xfrm>
              <a:off x="0" y="189455"/>
              <a:ext cx="301492" cy="1389567"/>
              <a:chOff x="0" y="0"/>
              <a:chExt cx="301491" cy="1389566"/>
            </a:xfrm>
          </p:grpSpPr>
          <p:sp>
            <p:nvSpPr>
              <p:cNvPr id="310" name="Freeform 20"/>
              <p:cNvSpPr/>
              <p:nvPr/>
            </p:nvSpPr>
            <p:spPr>
              <a:xfrm>
                <a:off x="19057" y="-1"/>
                <a:ext cx="263504" cy="284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11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12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13" name="Freeform 23"/>
              <p:cNvSpPr/>
              <p:nvPr/>
            </p:nvSpPr>
            <p:spPr>
              <a:xfrm>
                <a:off x="0" y="1099051"/>
                <a:ext cx="301492" cy="290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322" name="Grupp 10"/>
          <p:cNvGrpSpPr/>
          <p:nvPr/>
        </p:nvGrpSpPr>
        <p:grpSpPr>
          <a:xfrm>
            <a:off x="3498994" y="2760134"/>
            <a:ext cx="1496418" cy="1768475"/>
            <a:chOff x="0" y="-1"/>
            <a:chExt cx="1496416" cy="1768474"/>
          </a:xfrm>
        </p:grpSpPr>
        <p:sp>
          <p:nvSpPr>
            <p:cNvPr id="316" name="Rectangle 34"/>
            <p:cNvSpPr txBox="1"/>
            <p:nvPr/>
          </p:nvSpPr>
          <p:spPr>
            <a:xfrm>
              <a:off x="317401" y="-2"/>
              <a:ext cx="1179016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AQT84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KQ6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J76</a:t>
              </a:r>
            </a:p>
          </p:txBody>
        </p:sp>
        <p:grpSp>
          <p:nvGrpSpPr>
            <p:cNvPr id="321" name="Grupp 29"/>
            <p:cNvGrpSpPr/>
            <p:nvPr/>
          </p:nvGrpSpPr>
          <p:grpSpPr>
            <a:xfrm>
              <a:off x="0" y="189455"/>
              <a:ext cx="301492" cy="1389567"/>
              <a:chOff x="0" y="0"/>
              <a:chExt cx="301491" cy="1389566"/>
            </a:xfrm>
          </p:grpSpPr>
          <p:sp>
            <p:nvSpPr>
              <p:cNvPr id="317" name="Freeform 20"/>
              <p:cNvSpPr/>
              <p:nvPr/>
            </p:nvSpPr>
            <p:spPr>
              <a:xfrm>
                <a:off x="19057" y="-1"/>
                <a:ext cx="263504" cy="284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18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19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20" name="Freeform 23"/>
              <p:cNvSpPr/>
              <p:nvPr/>
            </p:nvSpPr>
            <p:spPr>
              <a:xfrm>
                <a:off x="-1" y="1099051"/>
                <a:ext cx="301493" cy="290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329" name="Grupp 10"/>
          <p:cNvGrpSpPr/>
          <p:nvPr/>
        </p:nvGrpSpPr>
        <p:grpSpPr>
          <a:xfrm>
            <a:off x="2082013" y="4081972"/>
            <a:ext cx="1203226" cy="1768476"/>
            <a:chOff x="0" y="-1"/>
            <a:chExt cx="1203225" cy="1768474"/>
          </a:xfrm>
        </p:grpSpPr>
        <p:sp>
          <p:nvSpPr>
            <p:cNvPr id="323" name="Rectangle 34"/>
            <p:cNvSpPr txBox="1"/>
            <p:nvPr/>
          </p:nvSpPr>
          <p:spPr>
            <a:xfrm>
              <a:off x="317401" y="-2"/>
              <a:ext cx="885825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65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J765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A987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Q42</a:t>
              </a:r>
            </a:p>
          </p:txBody>
        </p:sp>
        <p:grpSp>
          <p:nvGrpSpPr>
            <p:cNvPr id="328" name="Grupp 29"/>
            <p:cNvGrpSpPr/>
            <p:nvPr/>
          </p:nvGrpSpPr>
          <p:grpSpPr>
            <a:xfrm>
              <a:off x="-1" y="189455"/>
              <a:ext cx="301493" cy="1389567"/>
              <a:chOff x="0" y="0"/>
              <a:chExt cx="301491" cy="1389566"/>
            </a:xfrm>
          </p:grpSpPr>
          <p:sp>
            <p:nvSpPr>
              <p:cNvPr id="324" name="Freeform 20"/>
              <p:cNvSpPr/>
              <p:nvPr/>
            </p:nvSpPr>
            <p:spPr>
              <a:xfrm>
                <a:off x="19057" y="-1"/>
                <a:ext cx="263504" cy="284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25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26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27" name="Freeform 23"/>
              <p:cNvSpPr/>
              <p:nvPr/>
            </p:nvSpPr>
            <p:spPr>
              <a:xfrm>
                <a:off x="-1" y="1099051"/>
                <a:ext cx="301493" cy="290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336" name="Grupp 10"/>
          <p:cNvGrpSpPr/>
          <p:nvPr/>
        </p:nvGrpSpPr>
        <p:grpSpPr>
          <a:xfrm>
            <a:off x="510674" y="2760135"/>
            <a:ext cx="1242186" cy="1768475"/>
            <a:chOff x="0" y="0"/>
            <a:chExt cx="1242185" cy="1768474"/>
          </a:xfrm>
        </p:grpSpPr>
        <p:sp>
          <p:nvSpPr>
            <p:cNvPr id="330" name="Rectangle 34"/>
            <p:cNvSpPr txBox="1"/>
            <p:nvPr/>
          </p:nvSpPr>
          <p:spPr>
            <a:xfrm>
              <a:off x="330316" y="0"/>
              <a:ext cx="91187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J932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K8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432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AT98</a:t>
              </a:r>
            </a:p>
          </p:txBody>
        </p:sp>
        <p:grpSp>
          <p:nvGrpSpPr>
            <p:cNvPr id="335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331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32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33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34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339" name="Rektangel med rundade hörn 1"/>
          <p:cNvGrpSpPr/>
          <p:nvPr/>
        </p:nvGrpSpPr>
        <p:grpSpPr>
          <a:xfrm>
            <a:off x="2158362" y="3246292"/>
            <a:ext cx="923734" cy="914402"/>
            <a:chOff x="0" y="0"/>
            <a:chExt cx="923732" cy="914400"/>
          </a:xfrm>
        </p:grpSpPr>
        <p:sp>
          <p:nvSpPr>
            <p:cNvPr id="337" name="Rounded Rectangle"/>
            <p:cNvSpPr/>
            <p:nvPr/>
          </p:nvSpPr>
          <p:spPr>
            <a:xfrm>
              <a:off x="0" y="0"/>
              <a:ext cx="923733" cy="914401"/>
            </a:xfrm>
            <a:prstGeom prst="roundRect">
              <a:avLst>
                <a:gd name="adj" fmla="val 16667"/>
              </a:avLst>
            </a:prstGeom>
            <a:solidFill>
              <a:srgbClr val="03A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b="1">
                  <a:solidFill>
                    <a:srgbClr val="FFFF99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38" name="Odp."/>
            <p:cNvSpPr txBox="1"/>
            <p:nvPr/>
          </p:nvSpPr>
          <p:spPr>
            <a:xfrm>
              <a:off x="142426" y="29499"/>
              <a:ext cx="638879" cy="279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>
                  <a:solidFill>
                    <a:srgbClr val="FFFF99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Deli</a:t>
              </a:r>
            </a:p>
          </p:txBody>
        </p:sp>
      </p:grpSp>
      <p:grpSp>
        <p:nvGrpSpPr>
          <p:cNvPr id="344" name="Grupp 58"/>
          <p:cNvGrpSpPr/>
          <p:nvPr/>
        </p:nvGrpSpPr>
        <p:grpSpPr>
          <a:xfrm>
            <a:off x="6556695" y="1706452"/>
            <a:ext cx="766672" cy="491101"/>
            <a:chOff x="0" y="-1"/>
            <a:chExt cx="766670" cy="491100"/>
          </a:xfrm>
        </p:grpSpPr>
        <p:grpSp>
          <p:nvGrpSpPr>
            <p:cNvPr id="342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340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41" name="1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43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49" name="Grupp 61"/>
          <p:cNvGrpSpPr/>
          <p:nvPr/>
        </p:nvGrpSpPr>
        <p:grpSpPr>
          <a:xfrm>
            <a:off x="5404539" y="4187469"/>
            <a:ext cx="782223" cy="491101"/>
            <a:chOff x="0" y="-2"/>
            <a:chExt cx="782221" cy="491100"/>
          </a:xfrm>
        </p:grpSpPr>
        <p:grpSp>
          <p:nvGrpSpPr>
            <p:cNvPr id="347" name="Rektangel med rundade hörn 46"/>
            <p:cNvGrpSpPr/>
            <p:nvPr/>
          </p:nvGrpSpPr>
          <p:grpSpPr>
            <a:xfrm>
              <a:off x="0" y="-3"/>
              <a:ext cx="782222" cy="491101"/>
              <a:chOff x="0" y="-1"/>
              <a:chExt cx="782221" cy="491100"/>
            </a:xfrm>
          </p:grpSpPr>
          <p:sp>
            <p:nvSpPr>
              <p:cNvPr id="345" name="Rounded Rectangle"/>
              <p:cNvSpPr/>
              <p:nvPr/>
            </p:nvSpPr>
            <p:spPr>
              <a:xfrm>
                <a:off x="-1" y="20899"/>
                <a:ext cx="782223" cy="42302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46" name="1"/>
              <p:cNvSpPr txBox="1"/>
              <p:nvPr/>
            </p:nvSpPr>
            <p:spPr>
              <a:xfrm>
                <a:off x="39699" y="-1"/>
                <a:ext cx="6473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48" name="Freeform 20"/>
            <p:cNvSpPr/>
            <p:nvPr/>
          </p:nvSpPr>
          <p:spPr>
            <a:xfrm>
              <a:off x="398450" y="120719"/>
              <a:ext cx="208676" cy="217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54" name="Grupp 64"/>
          <p:cNvGrpSpPr/>
          <p:nvPr/>
        </p:nvGrpSpPr>
        <p:grpSpPr>
          <a:xfrm>
            <a:off x="8603211" y="1706452"/>
            <a:ext cx="766672" cy="491101"/>
            <a:chOff x="0" y="-1"/>
            <a:chExt cx="766670" cy="491100"/>
          </a:xfrm>
        </p:grpSpPr>
        <p:grpSp>
          <p:nvGrpSpPr>
            <p:cNvPr id="352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350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51" name="2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353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59" name="Grupp 67"/>
          <p:cNvGrpSpPr/>
          <p:nvPr/>
        </p:nvGrpSpPr>
        <p:grpSpPr>
          <a:xfrm>
            <a:off x="5564542" y="2336044"/>
            <a:ext cx="782223" cy="491101"/>
            <a:chOff x="0" y="-2"/>
            <a:chExt cx="782221" cy="491100"/>
          </a:xfrm>
        </p:grpSpPr>
        <p:grpSp>
          <p:nvGrpSpPr>
            <p:cNvPr id="357" name="Rektangel med rundade hörn 46"/>
            <p:cNvGrpSpPr/>
            <p:nvPr/>
          </p:nvGrpSpPr>
          <p:grpSpPr>
            <a:xfrm>
              <a:off x="0" y="-3"/>
              <a:ext cx="782222" cy="491101"/>
              <a:chOff x="0" y="-1"/>
              <a:chExt cx="782221" cy="491100"/>
            </a:xfrm>
          </p:grpSpPr>
          <p:sp>
            <p:nvSpPr>
              <p:cNvPr id="355" name="Rounded Rectangle"/>
              <p:cNvSpPr/>
              <p:nvPr/>
            </p:nvSpPr>
            <p:spPr>
              <a:xfrm>
                <a:off x="-1" y="20899"/>
                <a:ext cx="782223" cy="42302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56" name="2"/>
              <p:cNvSpPr txBox="1"/>
              <p:nvPr/>
            </p:nvSpPr>
            <p:spPr>
              <a:xfrm>
                <a:off x="39699" y="-1"/>
                <a:ext cx="6473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358" name="Freeform 20"/>
            <p:cNvSpPr/>
            <p:nvPr/>
          </p:nvSpPr>
          <p:spPr>
            <a:xfrm>
              <a:off x="398450" y="120719"/>
              <a:ext cx="208676" cy="217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62" name="Platshållare för innehåll 2"/>
          <p:cNvGrpSpPr/>
          <p:nvPr/>
        </p:nvGrpSpPr>
        <p:grpSpPr>
          <a:xfrm>
            <a:off x="6530684" y="2363852"/>
            <a:ext cx="841415" cy="410138"/>
            <a:chOff x="0" y="0"/>
            <a:chExt cx="841414" cy="410137"/>
          </a:xfrm>
        </p:grpSpPr>
        <p:sp>
          <p:nvSpPr>
            <p:cNvPr id="360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61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grpSp>
        <p:nvGrpSpPr>
          <p:cNvPr id="365" name="Platshållare för innehåll 2"/>
          <p:cNvGrpSpPr/>
          <p:nvPr/>
        </p:nvGrpSpPr>
        <p:grpSpPr>
          <a:xfrm>
            <a:off x="7556023" y="2363852"/>
            <a:ext cx="841415" cy="410138"/>
            <a:chOff x="0" y="0"/>
            <a:chExt cx="841414" cy="410137"/>
          </a:xfrm>
        </p:grpSpPr>
        <p:sp>
          <p:nvSpPr>
            <p:cNvPr id="363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64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grpSp>
        <p:nvGrpSpPr>
          <p:cNvPr id="368" name="Platshållare för innehåll 2"/>
          <p:cNvGrpSpPr/>
          <p:nvPr/>
        </p:nvGrpSpPr>
        <p:grpSpPr>
          <a:xfrm>
            <a:off x="8590689" y="2363852"/>
            <a:ext cx="841415" cy="410138"/>
            <a:chOff x="0" y="0"/>
            <a:chExt cx="841414" cy="410137"/>
          </a:xfrm>
        </p:grpSpPr>
        <p:sp>
          <p:nvSpPr>
            <p:cNvPr id="366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367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sp>
        <p:nvSpPr>
          <p:cNvPr id="369" name="textruta 74"/>
          <p:cNvSpPr txBox="1"/>
          <p:nvPr/>
        </p:nvSpPr>
        <p:spPr>
          <a:xfrm>
            <a:off x="5610261" y="1212825"/>
            <a:ext cx="4038625" cy="41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400"/>
              </a:lnSpc>
              <a:tabLst>
                <a:tab pos="889000" algn="l"/>
                <a:tab pos="2057400" algn="l"/>
                <a:tab pos="3022600" algn="l"/>
              </a:tabLst>
              <a:defRPr sz="2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West	North	East	South	</a:t>
            </a:r>
          </a:p>
        </p:txBody>
      </p:sp>
      <p:sp>
        <p:nvSpPr>
          <p:cNvPr id="370" name="textruta 75"/>
          <p:cNvSpPr txBox="1"/>
          <p:nvPr/>
        </p:nvSpPr>
        <p:spPr>
          <a:xfrm>
            <a:off x="5529615" y="3683102"/>
            <a:ext cx="3873466" cy="2047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12+ točk, 5+ src</a:t>
            </a:r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10+ točk, lepih 5+ pikov</a:t>
            </a:r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6-10 točk, 3+ srca</a:t>
            </a:r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6-10 točk, 3+ piki</a:t>
            </a:r>
          </a:p>
        </p:txBody>
      </p:sp>
      <p:grpSp>
        <p:nvGrpSpPr>
          <p:cNvPr id="375" name="Grupp 58"/>
          <p:cNvGrpSpPr/>
          <p:nvPr/>
        </p:nvGrpSpPr>
        <p:grpSpPr>
          <a:xfrm>
            <a:off x="5412314" y="3628674"/>
            <a:ext cx="766672" cy="491101"/>
            <a:chOff x="0" y="-1"/>
            <a:chExt cx="766670" cy="491100"/>
          </a:xfrm>
        </p:grpSpPr>
        <p:grpSp>
          <p:nvGrpSpPr>
            <p:cNvPr id="373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371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72" name="1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74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80" name="Grupp 61"/>
          <p:cNvGrpSpPr/>
          <p:nvPr/>
        </p:nvGrpSpPr>
        <p:grpSpPr>
          <a:xfrm>
            <a:off x="7572178" y="1706451"/>
            <a:ext cx="782223" cy="491101"/>
            <a:chOff x="0" y="-2"/>
            <a:chExt cx="782221" cy="491100"/>
          </a:xfrm>
        </p:grpSpPr>
        <p:grpSp>
          <p:nvGrpSpPr>
            <p:cNvPr id="378" name="Rektangel med rundade hörn 46"/>
            <p:cNvGrpSpPr/>
            <p:nvPr/>
          </p:nvGrpSpPr>
          <p:grpSpPr>
            <a:xfrm>
              <a:off x="0" y="-3"/>
              <a:ext cx="782222" cy="491101"/>
              <a:chOff x="0" y="-1"/>
              <a:chExt cx="782221" cy="491100"/>
            </a:xfrm>
          </p:grpSpPr>
          <p:sp>
            <p:nvSpPr>
              <p:cNvPr id="376" name="Rounded Rectangle"/>
              <p:cNvSpPr/>
              <p:nvPr/>
            </p:nvSpPr>
            <p:spPr>
              <a:xfrm>
                <a:off x="-1" y="20899"/>
                <a:ext cx="782223" cy="42302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77" name="1"/>
              <p:cNvSpPr txBox="1"/>
              <p:nvPr/>
            </p:nvSpPr>
            <p:spPr>
              <a:xfrm>
                <a:off x="39699" y="-1"/>
                <a:ext cx="6473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379" name="Freeform 20"/>
            <p:cNvSpPr/>
            <p:nvPr/>
          </p:nvSpPr>
          <p:spPr>
            <a:xfrm>
              <a:off x="398450" y="120719"/>
              <a:ext cx="208676" cy="217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85" name="Grupp 64"/>
          <p:cNvGrpSpPr/>
          <p:nvPr/>
        </p:nvGrpSpPr>
        <p:grpSpPr>
          <a:xfrm>
            <a:off x="5412314" y="4720660"/>
            <a:ext cx="766672" cy="491101"/>
            <a:chOff x="0" y="-1"/>
            <a:chExt cx="766670" cy="491100"/>
          </a:xfrm>
        </p:grpSpPr>
        <p:grpSp>
          <p:nvGrpSpPr>
            <p:cNvPr id="383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381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82" name="2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384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390" name="Grupp 67"/>
          <p:cNvGrpSpPr/>
          <p:nvPr/>
        </p:nvGrpSpPr>
        <p:grpSpPr>
          <a:xfrm>
            <a:off x="5404539" y="5253850"/>
            <a:ext cx="782223" cy="491101"/>
            <a:chOff x="0" y="-2"/>
            <a:chExt cx="782221" cy="491100"/>
          </a:xfrm>
        </p:grpSpPr>
        <p:grpSp>
          <p:nvGrpSpPr>
            <p:cNvPr id="388" name="Rektangel med rundade hörn 46"/>
            <p:cNvGrpSpPr/>
            <p:nvPr/>
          </p:nvGrpSpPr>
          <p:grpSpPr>
            <a:xfrm>
              <a:off x="0" y="-3"/>
              <a:ext cx="782222" cy="491101"/>
              <a:chOff x="0" y="-1"/>
              <a:chExt cx="782221" cy="491100"/>
            </a:xfrm>
          </p:grpSpPr>
          <p:sp>
            <p:nvSpPr>
              <p:cNvPr id="386" name="Rounded Rectangle"/>
              <p:cNvSpPr/>
              <p:nvPr/>
            </p:nvSpPr>
            <p:spPr>
              <a:xfrm>
                <a:off x="-1" y="20899"/>
                <a:ext cx="782223" cy="42302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387" name="2"/>
              <p:cNvSpPr txBox="1"/>
              <p:nvPr/>
            </p:nvSpPr>
            <p:spPr>
              <a:xfrm>
                <a:off x="39699" y="-1"/>
                <a:ext cx="647383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00206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389" name="Freeform 20"/>
            <p:cNvSpPr/>
            <p:nvPr/>
          </p:nvSpPr>
          <p:spPr>
            <a:xfrm>
              <a:off x="398450" y="120719"/>
              <a:ext cx="208676" cy="217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2" y="21600"/>
                  </a:moveTo>
                  <a:lnTo>
                    <a:pt x="13694" y="21600"/>
                  </a:lnTo>
                  <a:lnTo>
                    <a:pt x="13694" y="21479"/>
                  </a:lnTo>
                  <a:lnTo>
                    <a:pt x="12565" y="20031"/>
                  </a:lnTo>
                  <a:lnTo>
                    <a:pt x="12141" y="18463"/>
                  </a:lnTo>
                  <a:lnTo>
                    <a:pt x="12141" y="15687"/>
                  </a:lnTo>
                  <a:lnTo>
                    <a:pt x="12282" y="15687"/>
                  </a:lnTo>
                  <a:lnTo>
                    <a:pt x="13129" y="17859"/>
                  </a:lnTo>
                  <a:lnTo>
                    <a:pt x="13976" y="18704"/>
                  </a:lnTo>
                  <a:lnTo>
                    <a:pt x="14965" y="19307"/>
                  </a:lnTo>
                  <a:lnTo>
                    <a:pt x="16094" y="19669"/>
                  </a:lnTo>
                  <a:lnTo>
                    <a:pt x="16800" y="19790"/>
                  </a:lnTo>
                  <a:lnTo>
                    <a:pt x="17365" y="19911"/>
                  </a:lnTo>
                  <a:lnTo>
                    <a:pt x="18494" y="19669"/>
                  </a:lnTo>
                  <a:lnTo>
                    <a:pt x="19765" y="19187"/>
                  </a:lnTo>
                  <a:lnTo>
                    <a:pt x="19765" y="19066"/>
                  </a:lnTo>
                  <a:lnTo>
                    <a:pt x="21176" y="17256"/>
                  </a:lnTo>
                  <a:lnTo>
                    <a:pt x="21600" y="15204"/>
                  </a:lnTo>
                  <a:lnTo>
                    <a:pt x="21600" y="14601"/>
                  </a:lnTo>
                  <a:lnTo>
                    <a:pt x="21459" y="14118"/>
                  </a:lnTo>
                  <a:lnTo>
                    <a:pt x="21176" y="13032"/>
                  </a:lnTo>
                  <a:lnTo>
                    <a:pt x="19765" y="11222"/>
                  </a:lnTo>
                  <a:lnTo>
                    <a:pt x="19765" y="11343"/>
                  </a:lnTo>
                  <a:lnTo>
                    <a:pt x="16235" y="6999"/>
                  </a:lnTo>
                  <a:lnTo>
                    <a:pt x="16518" y="7120"/>
                  </a:lnTo>
                  <a:lnTo>
                    <a:pt x="13412" y="3741"/>
                  </a:lnTo>
                  <a:lnTo>
                    <a:pt x="10871" y="121"/>
                  </a:lnTo>
                  <a:lnTo>
                    <a:pt x="10729" y="0"/>
                  </a:lnTo>
                  <a:lnTo>
                    <a:pt x="8188" y="3741"/>
                  </a:lnTo>
                  <a:lnTo>
                    <a:pt x="5224" y="7120"/>
                  </a:lnTo>
                  <a:lnTo>
                    <a:pt x="5365" y="6999"/>
                  </a:lnTo>
                  <a:lnTo>
                    <a:pt x="1835" y="11343"/>
                  </a:lnTo>
                  <a:lnTo>
                    <a:pt x="1835" y="11222"/>
                  </a:lnTo>
                  <a:lnTo>
                    <a:pt x="424" y="13032"/>
                  </a:lnTo>
                  <a:lnTo>
                    <a:pt x="0" y="15084"/>
                  </a:lnTo>
                  <a:lnTo>
                    <a:pt x="424" y="17256"/>
                  </a:lnTo>
                  <a:lnTo>
                    <a:pt x="1835" y="19066"/>
                  </a:lnTo>
                  <a:lnTo>
                    <a:pt x="2965" y="19669"/>
                  </a:lnTo>
                  <a:lnTo>
                    <a:pt x="4235" y="19790"/>
                  </a:lnTo>
                  <a:lnTo>
                    <a:pt x="4800" y="19790"/>
                  </a:lnTo>
                  <a:lnTo>
                    <a:pt x="5506" y="19669"/>
                  </a:lnTo>
                  <a:lnTo>
                    <a:pt x="6635" y="19307"/>
                  </a:lnTo>
                  <a:lnTo>
                    <a:pt x="7624" y="18704"/>
                  </a:lnTo>
                  <a:lnTo>
                    <a:pt x="8471" y="17859"/>
                  </a:lnTo>
                  <a:lnTo>
                    <a:pt x="9035" y="16894"/>
                  </a:lnTo>
                  <a:lnTo>
                    <a:pt x="9318" y="15687"/>
                  </a:lnTo>
                  <a:lnTo>
                    <a:pt x="9459" y="15687"/>
                  </a:lnTo>
                  <a:lnTo>
                    <a:pt x="9459" y="18463"/>
                  </a:lnTo>
                  <a:lnTo>
                    <a:pt x="9035" y="20031"/>
                  </a:lnTo>
                  <a:lnTo>
                    <a:pt x="7906" y="21479"/>
                  </a:lnTo>
                  <a:lnTo>
                    <a:pt x="7906" y="21600"/>
                  </a:lnTo>
                  <a:lnTo>
                    <a:pt x="11012" y="21600"/>
                  </a:lnTo>
                </a:path>
              </a:pathLst>
            </a:custGeom>
            <a:blipFill rotWithShape="1">
              <a:blip r:embed="rId2"/>
              <a:srcRect/>
              <a:tile tx="0" ty="0" sx="100000" sy="100000" flip="none" algn="tl"/>
            </a:blip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93" name="Rubrik 1"/>
          <p:cNvSpPr txBox="1">
            <a:spLocks noGrp="1"/>
          </p:cNvSpPr>
          <p:nvPr>
            <p:ph type="title"/>
          </p:nvPr>
        </p:nvSpPr>
        <p:spPr>
          <a:xfrm>
            <a:off x="524966" y="223877"/>
            <a:ext cx="4313732" cy="640279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Primer</a:t>
            </a:r>
          </a:p>
        </p:txBody>
      </p:sp>
      <p:grpSp>
        <p:nvGrpSpPr>
          <p:cNvPr id="400" name="Grupp 10"/>
          <p:cNvGrpSpPr/>
          <p:nvPr/>
        </p:nvGrpSpPr>
        <p:grpSpPr>
          <a:xfrm>
            <a:off x="2031338" y="1522276"/>
            <a:ext cx="1496417" cy="1768475"/>
            <a:chOff x="0" y="-1"/>
            <a:chExt cx="1496416" cy="1768474"/>
          </a:xfrm>
        </p:grpSpPr>
        <p:sp>
          <p:nvSpPr>
            <p:cNvPr id="394" name="Rectangle 34"/>
            <p:cNvSpPr txBox="1"/>
            <p:nvPr/>
          </p:nvSpPr>
          <p:spPr>
            <a:xfrm>
              <a:off x="317401" y="-2"/>
              <a:ext cx="1179016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AQT52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K872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J3</a:t>
              </a:r>
            </a:p>
          </p:txBody>
        </p:sp>
        <p:grpSp>
          <p:nvGrpSpPr>
            <p:cNvPr id="399" name="Grupp 29"/>
            <p:cNvGrpSpPr/>
            <p:nvPr/>
          </p:nvGrpSpPr>
          <p:grpSpPr>
            <a:xfrm>
              <a:off x="0" y="189455"/>
              <a:ext cx="301492" cy="1389567"/>
              <a:chOff x="0" y="0"/>
              <a:chExt cx="301491" cy="1389566"/>
            </a:xfrm>
          </p:grpSpPr>
          <p:sp>
            <p:nvSpPr>
              <p:cNvPr id="395" name="Freeform 20"/>
              <p:cNvSpPr/>
              <p:nvPr/>
            </p:nvSpPr>
            <p:spPr>
              <a:xfrm>
                <a:off x="19057" y="-1"/>
                <a:ext cx="263504" cy="284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96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97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398" name="Freeform 23"/>
              <p:cNvSpPr/>
              <p:nvPr/>
            </p:nvSpPr>
            <p:spPr>
              <a:xfrm>
                <a:off x="0" y="1099051"/>
                <a:ext cx="301492" cy="290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407" name="Grupp 10"/>
          <p:cNvGrpSpPr/>
          <p:nvPr/>
        </p:nvGrpSpPr>
        <p:grpSpPr>
          <a:xfrm>
            <a:off x="3498994" y="2760134"/>
            <a:ext cx="1203226" cy="1768475"/>
            <a:chOff x="0" y="-1"/>
            <a:chExt cx="1203225" cy="1768474"/>
          </a:xfrm>
        </p:grpSpPr>
        <p:sp>
          <p:nvSpPr>
            <p:cNvPr id="401" name="Rectangle 34"/>
            <p:cNvSpPr txBox="1"/>
            <p:nvPr/>
          </p:nvSpPr>
          <p:spPr>
            <a:xfrm>
              <a:off x="317401" y="-2"/>
              <a:ext cx="885825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A962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KJ4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A87</a:t>
              </a:r>
            </a:p>
          </p:txBody>
        </p:sp>
        <p:grpSp>
          <p:nvGrpSpPr>
            <p:cNvPr id="406" name="Grupp 29"/>
            <p:cNvGrpSpPr/>
            <p:nvPr/>
          </p:nvGrpSpPr>
          <p:grpSpPr>
            <a:xfrm>
              <a:off x="-1" y="189455"/>
              <a:ext cx="301493" cy="1389567"/>
              <a:chOff x="0" y="0"/>
              <a:chExt cx="301491" cy="1389566"/>
            </a:xfrm>
          </p:grpSpPr>
          <p:sp>
            <p:nvSpPr>
              <p:cNvPr id="402" name="Freeform 20"/>
              <p:cNvSpPr/>
              <p:nvPr/>
            </p:nvSpPr>
            <p:spPr>
              <a:xfrm>
                <a:off x="19057" y="-1"/>
                <a:ext cx="263504" cy="284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03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04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05" name="Freeform 23"/>
              <p:cNvSpPr/>
              <p:nvPr/>
            </p:nvSpPr>
            <p:spPr>
              <a:xfrm>
                <a:off x="0" y="1099051"/>
                <a:ext cx="301492" cy="290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414" name="Grupp 10"/>
          <p:cNvGrpSpPr/>
          <p:nvPr/>
        </p:nvGrpSpPr>
        <p:grpSpPr>
          <a:xfrm>
            <a:off x="2082013" y="4081974"/>
            <a:ext cx="1205276" cy="1768475"/>
            <a:chOff x="0" y="0"/>
            <a:chExt cx="1205275" cy="1768474"/>
          </a:xfrm>
        </p:grpSpPr>
        <p:sp>
          <p:nvSpPr>
            <p:cNvPr id="408" name="Rectangle 34"/>
            <p:cNvSpPr txBox="1"/>
            <p:nvPr/>
          </p:nvSpPr>
          <p:spPr>
            <a:xfrm>
              <a:off x="330316" y="0"/>
              <a:ext cx="87496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8743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963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65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T965</a:t>
              </a:r>
            </a:p>
          </p:txBody>
        </p:sp>
        <p:grpSp>
          <p:nvGrpSpPr>
            <p:cNvPr id="413" name="Grupp 29"/>
            <p:cNvGrpSpPr/>
            <p:nvPr/>
          </p:nvGrpSpPr>
          <p:grpSpPr>
            <a:xfrm>
              <a:off x="0" y="189456"/>
              <a:ext cx="301492" cy="1389566"/>
              <a:chOff x="0" y="0"/>
              <a:chExt cx="301491" cy="1389565"/>
            </a:xfrm>
          </p:grpSpPr>
          <p:sp>
            <p:nvSpPr>
              <p:cNvPr id="409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0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1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2" name="Freeform 23"/>
              <p:cNvSpPr/>
              <p:nvPr/>
            </p:nvSpPr>
            <p:spPr>
              <a:xfrm>
                <a:off x="0" y="1099051"/>
                <a:ext cx="301492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421" name="Grupp 10"/>
          <p:cNvGrpSpPr/>
          <p:nvPr/>
        </p:nvGrpSpPr>
        <p:grpSpPr>
          <a:xfrm>
            <a:off x="510674" y="2760135"/>
            <a:ext cx="1315971" cy="1768475"/>
            <a:chOff x="0" y="0"/>
            <a:chExt cx="1315970" cy="1768474"/>
          </a:xfrm>
        </p:grpSpPr>
        <p:sp>
          <p:nvSpPr>
            <p:cNvPr id="415" name="Rectangle 34"/>
            <p:cNvSpPr txBox="1"/>
            <p:nvPr/>
          </p:nvSpPr>
          <p:spPr>
            <a:xfrm>
              <a:off x="343231" y="0"/>
              <a:ext cx="972740" cy="17684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037" tIns="46037" rIns="46037" bIns="46037" numCol="1" anchor="t">
              <a:spAutoFit/>
            </a:bodyPr>
            <a:lstStyle/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QJT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87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QJT9</a:t>
              </a:r>
              <a:endParaRPr i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defTabSz="762000">
                <a:defRPr sz="2400" b="1"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t>KQ42</a:t>
              </a:r>
            </a:p>
          </p:txBody>
        </p:sp>
        <p:grpSp>
          <p:nvGrpSpPr>
            <p:cNvPr id="420" name="Grupp 29"/>
            <p:cNvGrpSpPr/>
            <p:nvPr/>
          </p:nvGrpSpPr>
          <p:grpSpPr>
            <a:xfrm>
              <a:off x="-1" y="189456"/>
              <a:ext cx="301493" cy="1389566"/>
              <a:chOff x="0" y="0"/>
              <a:chExt cx="301491" cy="1389565"/>
            </a:xfrm>
          </p:grpSpPr>
          <p:sp>
            <p:nvSpPr>
              <p:cNvPr id="416" name="Freeform 20"/>
              <p:cNvSpPr/>
              <p:nvPr/>
            </p:nvSpPr>
            <p:spPr>
              <a:xfrm>
                <a:off x="19057" y="0"/>
                <a:ext cx="263504" cy="284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12" y="21600"/>
                    </a:moveTo>
                    <a:lnTo>
                      <a:pt x="13694" y="21600"/>
                    </a:lnTo>
                    <a:lnTo>
                      <a:pt x="13694" y="21479"/>
                    </a:lnTo>
                    <a:lnTo>
                      <a:pt x="12565" y="20031"/>
                    </a:lnTo>
                    <a:lnTo>
                      <a:pt x="12141" y="18463"/>
                    </a:lnTo>
                    <a:lnTo>
                      <a:pt x="12141" y="15687"/>
                    </a:lnTo>
                    <a:lnTo>
                      <a:pt x="12282" y="15687"/>
                    </a:lnTo>
                    <a:lnTo>
                      <a:pt x="13129" y="17859"/>
                    </a:lnTo>
                    <a:lnTo>
                      <a:pt x="13976" y="18704"/>
                    </a:lnTo>
                    <a:lnTo>
                      <a:pt x="14965" y="19307"/>
                    </a:lnTo>
                    <a:lnTo>
                      <a:pt x="16094" y="19669"/>
                    </a:lnTo>
                    <a:lnTo>
                      <a:pt x="16800" y="19790"/>
                    </a:lnTo>
                    <a:lnTo>
                      <a:pt x="17365" y="19911"/>
                    </a:lnTo>
                    <a:lnTo>
                      <a:pt x="18494" y="19669"/>
                    </a:lnTo>
                    <a:lnTo>
                      <a:pt x="19765" y="19187"/>
                    </a:lnTo>
                    <a:lnTo>
                      <a:pt x="19765" y="19066"/>
                    </a:lnTo>
                    <a:lnTo>
                      <a:pt x="21176" y="17256"/>
                    </a:lnTo>
                    <a:lnTo>
                      <a:pt x="21600" y="15204"/>
                    </a:lnTo>
                    <a:lnTo>
                      <a:pt x="21600" y="14601"/>
                    </a:lnTo>
                    <a:lnTo>
                      <a:pt x="21459" y="14118"/>
                    </a:lnTo>
                    <a:lnTo>
                      <a:pt x="21176" y="13032"/>
                    </a:lnTo>
                    <a:lnTo>
                      <a:pt x="19765" y="11222"/>
                    </a:lnTo>
                    <a:lnTo>
                      <a:pt x="19765" y="11343"/>
                    </a:lnTo>
                    <a:lnTo>
                      <a:pt x="16235" y="6999"/>
                    </a:lnTo>
                    <a:lnTo>
                      <a:pt x="16518" y="7120"/>
                    </a:lnTo>
                    <a:lnTo>
                      <a:pt x="13412" y="3741"/>
                    </a:lnTo>
                    <a:lnTo>
                      <a:pt x="10871" y="121"/>
                    </a:lnTo>
                    <a:lnTo>
                      <a:pt x="10729" y="0"/>
                    </a:lnTo>
                    <a:lnTo>
                      <a:pt x="8188" y="3741"/>
                    </a:lnTo>
                    <a:lnTo>
                      <a:pt x="5224" y="7120"/>
                    </a:lnTo>
                    <a:lnTo>
                      <a:pt x="5365" y="6999"/>
                    </a:lnTo>
                    <a:lnTo>
                      <a:pt x="1835" y="11343"/>
                    </a:lnTo>
                    <a:lnTo>
                      <a:pt x="1835" y="11222"/>
                    </a:lnTo>
                    <a:lnTo>
                      <a:pt x="424" y="13032"/>
                    </a:lnTo>
                    <a:lnTo>
                      <a:pt x="0" y="15084"/>
                    </a:lnTo>
                    <a:lnTo>
                      <a:pt x="424" y="17256"/>
                    </a:lnTo>
                    <a:lnTo>
                      <a:pt x="1835" y="19066"/>
                    </a:lnTo>
                    <a:lnTo>
                      <a:pt x="2965" y="19669"/>
                    </a:lnTo>
                    <a:lnTo>
                      <a:pt x="4235" y="19790"/>
                    </a:lnTo>
                    <a:lnTo>
                      <a:pt x="4800" y="19790"/>
                    </a:lnTo>
                    <a:lnTo>
                      <a:pt x="5506" y="19669"/>
                    </a:lnTo>
                    <a:lnTo>
                      <a:pt x="6635" y="19307"/>
                    </a:lnTo>
                    <a:lnTo>
                      <a:pt x="7624" y="18704"/>
                    </a:lnTo>
                    <a:lnTo>
                      <a:pt x="8471" y="17859"/>
                    </a:lnTo>
                    <a:lnTo>
                      <a:pt x="9035" y="16894"/>
                    </a:lnTo>
                    <a:lnTo>
                      <a:pt x="9318" y="15687"/>
                    </a:lnTo>
                    <a:lnTo>
                      <a:pt x="9459" y="15687"/>
                    </a:lnTo>
                    <a:lnTo>
                      <a:pt x="9459" y="18463"/>
                    </a:lnTo>
                    <a:lnTo>
                      <a:pt x="9035" y="20031"/>
                    </a:lnTo>
                    <a:lnTo>
                      <a:pt x="7906" y="21479"/>
                    </a:lnTo>
                    <a:lnTo>
                      <a:pt x="7906" y="21600"/>
                    </a:lnTo>
                    <a:lnTo>
                      <a:pt x="11012" y="21600"/>
                    </a:lnTo>
                  </a:path>
                </a:pathLst>
              </a:custGeom>
              <a:blipFill rotWithShape="1">
                <a:blip r:embed="rId2"/>
                <a:srcRect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7" name="Freeform 21"/>
              <p:cNvSpPr/>
              <p:nvPr/>
            </p:nvSpPr>
            <p:spPr>
              <a:xfrm>
                <a:off x="14293" y="389316"/>
                <a:ext cx="271448" cy="287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37" y="21600"/>
                    </a:moveTo>
                    <a:lnTo>
                      <a:pt x="15175" y="16110"/>
                    </a:lnTo>
                    <a:lnTo>
                      <a:pt x="14901" y="16110"/>
                    </a:lnTo>
                    <a:lnTo>
                      <a:pt x="18046" y="12769"/>
                    </a:lnTo>
                    <a:lnTo>
                      <a:pt x="20643" y="8950"/>
                    </a:lnTo>
                    <a:lnTo>
                      <a:pt x="20643" y="9070"/>
                    </a:lnTo>
                    <a:lnTo>
                      <a:pt x="21327" y="7399"/>
                    </a:lnTo>
                    <a:lnTo>
                      <a:pt x="21600" y="5370"/>
                    </a:lnTo>
                    <a:lnTo>
                      <a:pt x="21600" y="4893"/>
                    </a:lnTo>
                    <a:lnTo>
                      <a:pt x="21463" y="4535"/>
                    </a:lnTo>
                    <a:lnTo>
                      <a:pt x="21327" y="3580"/>
                    </a:lnTo>
                    <a:lnTo>
                      <a:pt x="20643" y="1671"/>
                    </a:lnTo>
                    <a:lnTo>
                      <a:pt x="19823" y="955"/>
                    </a:lnTo>
                    <a:lnTo>
                      <a:pt x="18866" y="477"/>
                    </a:lnTo>
                    <a:lnTo>
                      <a:pt x="16678" y="0"/>
                    </a:lnTo>
                    <a:lnTo>
                      <a:pt x="16268" y="0"/>
                    </a:lnTo>
                    <a:lnTo>
                      <a:pt x="14628" y="358"/>
                    </a:lnTo>
                    <a:lnTo>
                      <a:pt x="13671" y="955"/>
                    </a:lnTo>
                    <a:lnTo>
                      <a:pt x="12851" y="1671"/>
                    </a:lnTo>
                    <a:lnTo>
                      <a:pt x="12987" y="1671"/>
                    </a:lnTo>
                    <a:lnTo>
                      <a:pt x="11894" y="4177"/>
                    </a:lnTo>
                    <a:lnTo>
                      <a:pt x="11484" y="4893"/>
                    </a:lnTo>
                    <a:lnTo>
                      <a:pt x="10800" y="5131"/>
                    </a:lnTo>
                    <a:lnTo>
                      <a:pt x="10116" y="4893"/>
                    </a:lnTo>
                    <a:lnTo>
                      <a:pt x="9706" y="4177"/>
                    </a:lnTo>
                    <a:lnTo>
                      <a:pt x="8476" y="1671"/>
                    </a:lnTo>
                    <a:lnTo>
                      <a:pt x="8613" y="1671"/>
                    </a:lnTo>
                    <a:lnTo>
                      <a:pt x="7792" y="955"/>
                    </a:lnTo>
                    <a:lnTo>
                      <a:pt x="6972" y="477"/>
                    </a:lnTo>
                    <a:lnTo>
                      <a:pt x="4785" y="0"/>
                    </a:lnTo>
                    <a:lnTo>
                      <a:pt x="4238" y="0"/>
                    </a:lnTo>
                    <a:lnTo>
                      <a:pt x="3691" y="119"/>
                    </a:lnTo>
                    <a:lnTo>
                      <a:pt x="2734" y="358"/>
                    </a:lnTo>
                    <a:lnTo>
                      <a:pt x="1777" y="955"/>
                    </a:lnTo>
                    <a:lnTo>
                      <a:pt x="957" y="1671"/>
                    </a:lnTo>
                    <a:lnTo>
                      <a:pt x="273" y="3580"/>
                    </a:lnTo>
                    <a:lnTo>
                      <a:pt x="0" y="5370"/>
                    </a:lnTo>
                    <a:lnTo>
                      <a:pt x="137" y="7280"/>
                    </a:lnTo>
                    <a:lnTo>
                      <a:pt x="957" y="9070"/>
                    </a:lnTo>
                    <a:lnTo>
                      <a:pt x="820" y="8950"/>
                    </a:lnTo>
                    <a:lnTo>
                      <a:pt x="3554" y="12650"/>
                    </a:lnTo>
                    <a:lnTo>
                      <a:pt x="6562" y="16110"/>
                    </a:lnTo>
                    <a:lnTo>
                      <a:pt x="6425" y="16110"/>
                    </a:lnTo>
                    <a:lnTo>
                      <a:pt x="10663" y="21600"/>
                    </a:lnTo>
                    <a:lnTo>
                      <a:pt x="10937" y="2160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8" name="Freeform 22"/>
              <p:cNvSpPr/>
              <p:nvPr/>
            </p:nvSpPr>
            <p:spPr>
              <a:xfrm>
                <a:off x="4764" y="751620"/>
                <a:ext cx="288916" cy="28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" y="10800"/>
                    </a:moveTo>
                    <a:lnTo>
                      <a:pt x="3343" y="8426"/>
                    </a:lnTo>
                    <a:lnTo>
                      <a:pt x="6171" y="5815"/>
                    </a:lnTo>
                    <a:lnTo>
                      <a:pt x="8614" y="3086"/>
                    </a:lnTo>
                    <a:lnTo>
                      <a:pt x="10929" y="0"/>
                    </a:lnTo>
                    <a:lnTo>
                      <a:pt x="10800" y="119"/>
                    </a:lnTo>
                    <a:lnTo>
                      <a:pt x="12986" y="3086"/>
                    </a:lnTo>
                    <a:lnTo>
                      <a:pt x="15429" y="5934"/>
                    </a:lnTo>
                    <a:lnTo>
                      <a:pt x="18386" y="8426"/>
                    </a:lnTo>
                    <a:lnTo>
                      <a:pt x="21600" y="10800"/>
                    </a:lnTo>
                    <a:lnTo>
                      <a:pt x="21471" y="10800"/>
                    </a:lnTo>
                    <a:lnTo>
                      <a:pt x="18257" y="13174"/>
                    </a:lnTo>
                    <a:lnTo>
                      <a:pt x="15429" y="15785"/>
                    </a:lnTo>
                    <a:lnTo>
                      <a:pt x="12857" y="18514"/>
                    </a:lnTo>
                    <a:lnTo>
                      <a:pt x="10671" y="21600"/>
                    </a:lnTo>
                    <a:lnTo>
                      <a:pt x="8486" y="18633"/>
                    </a:lnTo>
                    <a:lnTo>
                      <a:pt x="6043" y="15785"/>
                    </a:lnTo>
                    <a:lnTo>
                      <a:pt x="3086" y="13174"/>
                    </a:lnTo>
                    <a:lnTo>
                      <a:pt x="0" y="10800"/>
                    </a:lnTo>
                    <a:lnTo>
                      <a:pt x="129" y="10800"/>
                    </a:lnTo>
                  </a:path>
                </a:pathLst>
              </a:custGeom>
              <a:solidFill>
                <a:srgbClr val="FF660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  <p:sp>
            <p:nvSpPr>
              <p:cNvPr id="419" name="Freeform 23"/>
              <p:cNvSpPr/>
              <p:nvPr/>
            </p:nvSpPr>
            <p:spPr>
              <a:xfrm>
                <a:off x="-1" y="1099051"/>
                <a:ext cx="301493" cy="290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3" y="21600"/>
                    </a:moveTo>
                    <a:lnTo>
                      <a:pt x="8763" y="21128"/>
                    </a:lnTo>
                    <a:lnTo>
                      <a:pt x="9257" y="20420"/>
                    </a:lnTo>
                    <a:lnTo>
                      <a:pt x="9751" y="19003"/>
                    </a:lnTo>
                    <a:lnTo>
                      <a:pt x="9751" y="16052"/>
                    </a:lnTo>
                    <a:lnTo>
                      <a:pt x="9504" y="15462"/>
                    </a:lnTo>
                    <a:lnTo>
                      <a:pt x="9257" y="15344"/>
                    </a:lnTo>
                    <a:lnTo>
                      <a:pt x="8640" y="15462"/>
                    </a:lnTo>
                    <a:lnTo>
                      <a:pt x="7529" y="16761"/>
                    </a:lnTo>
                    <a:lnTo>
                      <a:pt x="6542" y="17705"/>
                    </a:lnTo>
                    <a:lnTo>
                      <a:pt x="5431" y="18295"/>
                    </a:lnTo>
                    <a:lnTo>
                      <a:pt x="3333" y="18531"/>
                    </a:lnTo>
                    <a:lnTo>
                      <a:pt x="1728" y="17941"/>
                    </a:lnTo>
                    <a:lnTo>
                      <a:pt x="864" y="16997"/>
                    </a:lnTo>
                    <a:lnTo>
                      <a:pt x="370" y="16289"/>
                    </a:lnTo>
                    <a:lnTo>
                      <a:pt x="0" y="14872"/>
                    </a:lnTo>
                    <a:lnTo>
                      <a:pt x="0" y="13102"/>
                    </a:lnTo>
                    <a:lnTo>
                      <a:pt x="370" y="11803"/>
                    </a:lnTo>
                    <a:lnTo>
                      <a:pt x="987" y="10387"/>
                    </a:lnTo>
                    <a:lnTo>
                      <a:pt x="1851" y="9443"/>
                    </a:lnTo>
                    <a:lnTo>
                      <a:pt x="2962" y="8970"/>
                    </a:lnTo>
                    <a:lnTo>
                      <a:pt x="4197" y="8852"/>
                    </a:lnTo>
                    <a:lnTo>
                      <a:pt x="5801" y="9207"/>
                    </a:lnTo>
                    <a:lnTo>
                      <a:pt x="7776" y="10151"/>
                    </a:lnTo>
                    <a:lnTo>
                      <a:pt x="8887" y="10505"/>
                    </a:lnTo>
                    <a:lnTo>
                      <a:pt x="9381" y="10505"/>
                    </a:lnTo>
                    <a:lnTo>
                      <a:pt x="9504" y="9915"/>
                    </a:lnTo>
                    <a:lnTo>
                      <a:pt x="9504" y="9443"/>
                    </a:lnTo>
                    <a:lnTo>
                      <a:pt x="8887" y="8852"/>
                    </a:lnTo>
                    <a:lnTo>
                      <a:pt x="7406" y="7672"/>
                    </a:lnTo>
                    <a:lnTo>
                      <a:pt x="6789" y="6492"/>
                    </a:lnTo>
                    <a:lnTo>
                      <a:pt x="6295" y="5430"/>
                    </a:lnTo>
                    <a:lnTo>
                      <a:pt x="6171" y="4131"/>
                    </a:lnTo>
                    <a:lnTo>
                      <a:pt x="6665" y="2243"/>
                    </a:lnTo>
                    <a:lnTo>
                      <a:pt x="7406" y="1298"/>
                    </a:lnTo>
                    <a:lnTo>
                      <a:pt x="8023" y="708"/>
                    </a:lnTo>
                    <a:lnTo>
                      <a:pt x="9257" y="118"/>
                    </a:lnTo>
                    <a:lnTo>
                      <a:pt x="10245" y="0"/>
                    </a:lnTo>
                    <a:lnTo>
                      <a:pt x="11479" y="0"/>
                    </a:lnTo>
                    <a:lnTo>
                      <a:pt x="12466" y="354"/>
                    </a:lnTo>
                    <a:lnTo>
                      <a:pt x="13577" y="708"/>
                    </a:lnTo>
                    <a:lnTo>
                      <a:pt x="14318" y="1298"/>
                    </a:lnTo>
                    <a:lnTo>
                      <a:pt x="15182" y="2715"/>
                    </a:lnTo>
                    <a:lnTo>
                      <a:pt x="15429" y="3895"/>
                    </a:lnTo>
                    <a:lnTo>
                      <a:pt x="15429" y="4957"/>
                    </a:lnTo>
                    <a:lnTo>
                      <a:pt x="15305" y="5311"/>
                    </a:lnTo>
                    <a:lnTo>
                      <a:pt x="15058" y="6138"/>
                    </a:lnTo>
                    <a:lnTo>
                      <a:pt x="14688" y="6846"/>
                    </a:lnTo>
                    <a:lnTo>
                      <a:pt x="14318" y="7436"/>
                    </a:lnTo>
                    <a:lnTo>
                      <a:pt x="13947" y="7908"/>
                    </a:lnTo>
                    <a:lnTo>
                      <a:pt x="13207" y="8498"/>
                    </a:lnTo>
                    <a:lnTo>
                      <a:pt x="12713" y="8852"/>
                    </a:lnTo>
                    <a:lnTo>
                      <a:pt x="12219" y="9325"/>
                    </a:lnTo>
                    <a:lnTo>
                      <a:pt x="12096" y="9915"/>
                    </a:lnTo>
                    <a:lnTo>
                      <a:pt x="12096" y="10387"/>
                    </a:lnTo>
                    <a:lnTo>
                      <a:pt x="12713" y="10623"/>
                    </a:lnTo>
                    <a:lnTo>
                      <a:pt x="13701" y="10151"/>
                    </a:lnTo>
                    <a:lnTo>
                      <a:pt x="14318" y="9915"/>
                    </a:lnTo>
                    <a:lnTo>
                      <a:pt x="14935" y="9443"/>
                    </a:lnTo>
                    <a:lnTo>
                      <a:pt x="16416" y="9089"/>
                    </a:lnTo>
                    <a:lnTo>
                      <a:pt x="18021" y="8852"/>
                    </a:lnTo>
                    <a:lnTo>
                      <a:pt x="18638" y="8970"/>
                    </a:lnTo>
                    <a:lnTo>
                      <a:pt x="19502" y="9325"/>
                    </a:lnTo>
                    <a:lnTo>
                      <a:pt x="19872" y="9561"/>
                    </a:lnTo>
                    <a:lnTo>
                      <a:pt x="20859" y="10741"/>
                    </a:lnTo>
                    <a:lnTo>
                      <a:pt x="21353" y="11803"/>
                    </a:lnTo>
                    <a:lnTo>
                      <a:pt x="21477" y="12748"/>
                    </a:lnTo>
                    <a:lnTo>
                      <a:pt x="21600" y="14046"/>
                    </a:lnTo>
                    <a:lnTo>
                      <a:pt x="21477" y="15108"/>
                    </a:lnTo>
                    <a:lnTo>
                      <a:pt x="21353" y="15816"/>
                    </a:lnTo>
                    <a:lnTo>
                      <a:pt x="20983" y="16643"/>
                    </a:lnTo>
                    <a:lnTo>
                      <a:pt x="20983" y="16407"/>
                    </a:lnTo>
                    <a:lnTo>
                      <a:pt x="21353" y="15934"/>
                    </a:lnTo>
                    <a:lnTo>
                      <a:pt x="20736" y="16879"/>
                    </a:lnTo>
                    <a:lnTo>
                      <a:pt x="19872" y="17941"/>
                    </a:lnTo>
                    <a:lnTo>
                      <a:pt x="18267" y="18531"/>
                    </a:lnTo>
                    <a:lnTo>
                      <a:pt x="17157" y="18531"/>
                    </a:lnTo>
                    <a:lnTo>
                      <a:pt x="15799" y="18059"/>
                    </a:lnTo>
                    <a:lnTo>
                      <a:pt x="14441" y="17115"/>
                    </a:lnTo>
                    <a:lnTo>
                      <a:pt x="13454" y="16052"/>
                    </a:lnTo>
                    <a:lnTo>
                      <a:pt x="12837" y="15462"/>
                    </a:lnTo>
                    <a:lnTo>
                      <a:pt x="12219" y="15344"/>
                    </a:lnTo>
                    <a:lnTo>
                      <a:pt x="11849" y="15698"/>
                    </a:lnTo>
                    <a:lnTo>
                      <a:pt x="11849" y="18885"/>
                    </a:lnTo>
                    <a:lnTo>
                      <a:pt x="12096" y="19711"/>
                    </a:lnTo>
                    <a:lnTo>
                      <a:pt x="12219" y="20420"/>
                    </a:lnTo>
                    <a:lnTo>
                      <a:pt x="12713" y="21128"/>
                    </a:lnTo>
                    <a:lnTo>
                      <a:pt x="13083" y="21600"/>
                    </a:lnTo>
                    <a:lnTo>
                      <a:pt x="8393" y="21600"/>
                    </a:lnTo>
                  </a:path>
                </a:pathLst>
              </a:custGeom>
              <a:solidFill>
                <a:srgbClr val="AFABAB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Calibri"/>
                  </a:defRPr>
                </a:pPr>
                <a:endParaRPr/>
              </a:p>
            </p:txBody>
          </p:sp>
        </p:grpSp>
      </p:grpSp>
      <p:grpSp>
        <p:nvGrpSpPr>
          <p:cNvPr id="424" name="Rektangel med rundade hörn 1"/>
          <p:cNvGrpSpPr/>
          <p:nvPr/>
        </p:nvGrpSpPr>
        <p:grpSpPr>
          <a:xfrm>
            <a:off x="2158362" y="3246292"/>
            <a:ext cx="923734" cy="914402"/>
            <a:chOff x="0" y="0"/>
            <a:chExt cx="923732" cy="914400"/>
          </a:xfrm>
        </p:grpSpPr>
        <p:sp>
          <p:nvSpPr>
            <p:cNvPr id="422" name="Rounded Rectangle"/>
            <p:cNvSpPr/>
            <p:nvPr/>
          </p:nvSpPr>
          <p:spPr>
            <a:xfrm>
              <a:off x="0" y="0"/>
              <a:ext cx="923733" cy="914401"/>
            </a:xfrm>
            <a:prstGeom prst="roundRect">
              <a:avLst>
                <a:gd name="adj" fmla="val 16667"/>
              </a:avLst>
            </a:prstGeom>
            <a:solidFill>
              <a:srgbClr val="03A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23" name="Deal"/>
            <p:cNvSpPr txBox="1"/>
            <p:nvPr/>
          </p:nvSpPr>
          <p:spPr>
            <a:xfrm>
              <a:off x="142426" y="29499"/>
              <a:ext cx="638879" cy="279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>
                  <a:solidFill>
                    <a:srgbClr val="FFFF99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Deli</a:t>
              </a:r>
            </a:p>
          </p:txBody>
        </p:sp>
      </p:grpSp>
      <p:grpSp>
        <p:nvGrpSpPr>
          <p:cNvPr id="429" name="Grupp 58"/>
          <p:cNvGrpSpPr/>
          <p:nvPr/>
        </p:nvGrpSpPr>
        <p:grpSpPr>
          <a:xfrm>
            <a:off x="6556695" y="1706452"/>
            <a:ext cx="766672" cy="491101"/>
            <a:chOff x="0" y="-1"/>
            <a:chExt cx="766670" cy="491100"/>
          </a:xfrm>
        </p:grpSpPr>
        <p:grpSp>
          <p:nvGrpSpPr>
            <p:cNvPr id="427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425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26" name="1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428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grpSp>
        <p:nvGrpSpPr>
          <p:cNvPr id="432" name="Platshållare för innehåll 2"/>
          <p:cNvGrpSpPr/>
          <p:nvPr/>
        </p:nvGrpSpPr>
        <p:grpSpPr>
          <a:xfrm>
            <a:off x="6530684" y="2363852"/>
            <a:ext cx="841415" cy="410138"/>
            <a:chOff x="0" y="0"/>
            <a:chExt cx="841414" cy="410137"/>
          </a:xfrm>
        </p:grpSpPr>
        <p:sp>
          <p:nvSpPr>
            <p:cNvPr id="430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31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grpSp>
        <p:nvGrpSpPr>
          <p:cNvPr id="435" name="Platshållare för innehåll 2"/>
          <p:cNvGrpSpPr/>
          <p:nvPr/>
        </p:nvGrpSpPr>
        <p:grpSpPr>
          <a:xfrm>
            <a:off x="7556023" y="2363852"/>
            <a:ext cx="841415" cy="410138"/>
            <a:chOff x="0" y="0"/>
            <a:chExt cx="841414" cy="410137"/>
          </a:xfrm>
        </p:grpSpPr>
        <p:sp>
          <p:nvSpPr>
            <p:cNvPr id="433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34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grpSp>
        <p:nvGrpSpPr>
          <p:cNvPr id="438" name="Platshållare för innehåll 2"/>
          <p:cNvGrpSpPr/>
          <p:nvPr/>
        </p:nvGrpSpPr>
        <p:grpSpPr>
          <a:xfrm>
            <a:off x="8590689" y="2363852"/>
            <a:ext cx="841415" cy="410138"/>
            <a:chOff x="0" y="0"/>
            <a:chExt cx="841414" cy="410137"/>
          </a:xfrm>
        </p:grpSpPr>
        <p:sp>
          <p:nvSpPr>
            <p:cNvPr id="436" name="Rectangle"/>
            <p:cNvSpPr/>
            <p:nvPr/>
          </p:nvSpPr>
          <p:spPr>
            <a:xfrm>
              <a:off x="-1" y="-1"/>
              <a:ext cx="841415" cy="409216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37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sp>
        <p:nvSpPr>
          <p:cNvPr id="439" name="textruta 74"/>
          <p:cNvSpPr txBox="1"/>
          <p:nvPr/>
        </p:nvSpPr>
        <p:spPr>
          <a:xfrm>
            <a:off x="5651182" y="1212825"/>
            <a:ext cx="4046867" cy="41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400"/>
              </a:lnSpc>
              <a:tabLst>
                <a:tab pos="889000" algn="l"/>
                <a:tab pos="2057400" algn="l"/>
                <a:tab pos="3022600" algn="l"/>
              </a:tabLst>
              <a:defRPr sz="2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West	North	East	South	</a:t>
            </a:r>
          </a:p>
        </p:txBody>
      </p:sp>
      <p:sp>
        <p:nvSpPr>
          <p:cNvPr id="440" name="textruta 75"/>
          <p:cNvSpPr txBox="1"/>
          <p:nvPr/>
        </p:nvSpPr>
        <p:spPr>
          <a:xfrm>
            <a:off x="5719491" y="3657113"/>
            <a:ext cx="4168554" cy="176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12+ točk, 5+ src</a:t>
            </a:r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15-17 točk, uravnotežena roka, 	zadržek v srcu</a:t>
            </a:r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tabLst>
                <a:tab pos="711200" algn="l"/>
              </a:tabLst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	11-15 točk, uravnotežena roka</a:t>
            </a:r>
          </a:p>
        </p:txBody>
      </p:sp>
      <p:grpSp>
        <p:nvGrpSpPr>
          <p:cNvPr id="443" name="Platshållare för innehåll 2"/>
          <p:cNvGrpSpPr/>
          <p:nvPr/>
        </p:nvGrpSpPr>
        <p:grpSpPr>
          <a:xfrm>
            <a:off x="8572802" y="1745750"/>
            <a:ext cx="841415" cy="410139"/>
            <a:chOff x="0" y="0"/>
            <a:chExt cx="841414" cy="410137"/>
          </a:xfrm>
        </p:grpSpPr>
        <p:sp>
          <p:nvSpPr>
            <p:cNvPr id="441" name="Rectangle"/>
            <p:cNvSpPr/>
            <p:nvPr/>
          </p:nvSpPr>
          <p:spPr>
            <a:xfrm>
              <a:off x="-1" y="-1"/>
              <a:ext cx="841415" cy="409214"/>
            </a:xfrm>
            <a:prstGeom prst="rect">
              <a:avLst/>
            </a:prstGeom>
            <a:solidFill>
              <a:srgbClr val="0CB303"/>
            </a:solidFill>
            <a:ln w="9525" cap="flat">
              <a:solidFill>
                <a:srgbClr val="0CB30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endParaRPr/>
            </a:p>
          </p:txBody>
        </p:sp>
        <p:sp>
          <p:nvSpPr>
            <p:cNvPr id="442" name="Pass"/>
            <p:cNvSpPr txBox="1"/>
            <p:nvPr/>
          </p:nvSpPr>
          <p:spPr>
            <a:xfrm>
              <a:off x="4762" y="4762"/>
              <a:ext cx="831889" cy="4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 defTabSz="768094">
                <a:lnSpc>
                  <a:spcPct val="90000"/>
                </a:lnSpc>
                <a:spcBef>
                  <a:spcPts val="800"/>
                </a:spcBef>
                <a:defRPr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Pas</a:t>
              </a:r>
            </a:p>
          </p:txBody>
        </p:sp>
      </p:grpSp>
      <p:sp>
        <p:nvSpPr>
          <p:cNvPr id="444" name="Rounded Rectangle"/>
          <p:cNvSpPr/>
          <p:nvPr/>
        </p:nvSpPr>
        <p:spPr>
          <a:xfrm>
            <a:off x="5494051" y="2318746"/>
            <a:ext cx="920634" cy="4767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0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45" name="3NT"/>
          <p:cNvSpPr/>
          <p:nvPr/>
        </p:nvSpPr>
        <p:spPr>
          <a:xfrm>
            <a:off x="5568766" y="2568993"/>
            <a:ext cx="744548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3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3NT</a:t>
            </a:r>
          </a:p>
        </p:txBody>
      </p:sp>
      <p:sp>
        <p:nvSpPr>
          <p:cNvPr id="447" name="Rounded Rectangle"/>
          <p:cNvSpPr/>
          <p:nvPr/>
        </p:nvSpPr>
        <p:spPr>
          <a:xfrm>
            <a:off x="7521146" y="1695578"/>
            <a:ext cx="920634" cy="4767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0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48" name="1NT"/>
          <p:cNvSpPr/>
          <p:nvPr/>
        </p:nvSpPr>
        <p:spPr>
          <a:xfrm>
            <a:off x="7604456" y="1943353"/>
            <a:ext cx="744548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3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1NT</a:t>
            </a:r>
          </a:p>
        </p:txBody>
      </p:sp>
      <p:grpSp>
        <p:nvGrpSpPr>
          <p:cNvPr id="454" name="Grupp 58"/>
          <p:cNvGrpSpPr/>
          <p:nvPr/>
        </p:nvGrpSpPr>
        <p:grpSpPr>
          <a:xfrm>
            <a:off x="5469661" y="3507955"/>
            <a:ext cx="766672" cy="491101"/>
            <a:chOff x="0" y="-1"/>
            <a:chExt cx="766670" cy="491100"/>
          </a:xfrm>
        </p:grpSpPr>
        <p:grpSp>
          <p:nvGrpSpPr>
            <p:cNvPr id="452" name="Rektangel med rundade hörn 46"/>
            <p:cNvGrpSpPr/>
            <p:nvPr/>
          </p:nvGrpSpPr>
          <p:grpSpPr>
            <a:xfrm>
              <a:off x="0" y="-2"/>
              <a:ext cx="766671" cy="491102"/>
              <a:chOff x="0" y="0"/>
              <a:chExt cx="766670" cy="491100"/>
            </a:xfrm>
          </p:grpSpPr>
          <p:sp>
            <p:nvSpPr>
              <p:cNvPr id="450" name="Rounded Rectangle"/>
              <p:cNvSpPr/>
              <p:nvPr/>
            </p:nvSpPr>
            <p:spPr>
              <a:xfrm>
                <a:off x="0" y="22188"/>
                <a:ext cx="766671" cy="4204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endParaRPr/>
              </a:p>
            </p:txBody>
          </p:sp>
          <p:sp>
            <p:nvSpPr>
              <p:cNvPr id="451" name="1"/>
              <p:cNvSpPr txBox="1"/>
              <p:nvPr/>
            </p:nvSpPr>
            <p:spPr>
              <a:xfrm>
                <a:off x="39573" y="0"/>
                <a:ext cx="632084" cy="491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indent="93663">
                  <a:defRPr sz="2400">
                    <a:solidFill>
                      <a:srgbClr val="FF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453" name="Freeform 21"/>
            <p:cNvSpPr/>
            <p:nvPr/>
          </p:nvSpPr>
          <p:spPr>
            <a:xfrm>
              <a:off x="397942" y="127123"/>
              <a:ext cx="214966" cy="21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15175" y="16110"/>
                  </a:lnTo>
                  <a:lnTo>
                    <a:pt x="14901" y="16110"/>
                  </a:lnTo>
                  <a:lnTo>
                    <a:pt x="18046" y="12769"/>
                  </a:lnTo>
                  <a:lnTo>
                    <a:pt x="20643" y="8950"/>
                  </a:lnTo>
                  <a:lnTo>
                    <a:pt x="20643" y="9070"/>
                  </a:lnTo>
                  <a:lnTo>
                    <a:pt x="21327" y="7399"/>
                  </a:lnTo>
                  <a:lnTo>
                    <a:pt x="21600" y="5370"/>
                  </a:lnTo>
                  <a:lnTo>
                    <a:pt x="21600" y="4893"/>
                  </a:lnTo>
                  <a:lnTo>
                    <a:pt x="21463" y="4535"/>
                  </a:lnTo>
                  <a:lnTo>
                    <a:pt x="21327" y="3580"/>
                  </a:lnTo>
                  <a:lnTo>
                    <a:pt x="20643" y="1671"/>
                  </a:lnTo>
                  <a:lnTo>
                    <a:pt x="19823" y="955"/>
                  </a:lnTo>
                  <a:lnTo>
                    <a:pt x="18866" y="477"/>
                  </a:lnTo>
                  <a:lnTo>
                    <a:pt x="16678" y="0"/>
                  </a:lnTo>
                  <a:lnTo>
                    <a:pt x="16268" y="0"/>
                  </a:lnTo>
                  <a:lnTo>
                    <a:pt x="14628" y="358"/>
                  </a:lnTo>
                  <a:lnTo>
                    <a:pt x="13671" y="955"/>
                  </a:lnTo>
                  <a:lnTo>
                    <a:pt x="12851" y="1671"/>
                  </a:lnTo>
                  <a:lnTo>
                    <a:pt x="12987" y="1671"/>
                  </a:lnTo>
                  <a:lnTo>
                    <a:pt x="11894" y="4177"/>
                  </a:lnTo>
                  <a:lnTo>
                    <a:pt x="11484" y="4893"/>
                  </a:lnTo>
                  <a:lnTo>
                    <a:pt x="10800" y="5131"/>
                  </a:lnTo>
                  <a:lnTo>
                    <a:pt x="10116" y="4893"/>
                  </a:lnTo>
                  <a:lnTo>
                    <a:pt x="9706" y="4177"/>
                  </a:lnTo>
                  <a:lnTo>
                    <a:pt x="8476" y="1671"/>
                  </a:lnTo>
                  <a:lnTo>
                    <a:pt x="8613" y="1671"/>
                  </a:lnTo>
                  <a:lnTo>
                    <a:pt x="7792" y="955"/>
                  </a:lnTo>
                  <a:lnTo>
                    <a:pt x="6972" y="477"/>
                  </a:lnTo>
                  <a:lnTo>
                    <a:pt x="4785" y="0"/>
                  </a:lnTo>
                  <a:lnTo>
                    <a:pt x="4238" y="0"/>
                  </a:lnTo>
                  <a:lnTo>
                    <a:pt x="3691" y="119"/>
                  </a:lnTo>
                  <a:lnTo>
                    <a:pt x="2734" y="358"/>
                  </a:lnTo>
                  <a:lnTo>
                    <a:pt x="1777" y="955"/>
                  </a:lnTo>
                  <a:lnTo>
                    <a:pt x="957" y="1671"/>
                  </a:lnTo>
                  <a:lnTo>
                    <a:pt x="273" y="3580"/>
                  </a:lnTo>
                  <a:lnTo>
                    <a:pt x="0" y="5370"/>
                  </a:lnTo>
                  <a:lnTo>
                    <a:pt x="137" y="7280"/>
                  </a:lnTo>
                  <a:lnTo>
                    <a:pt x="957" y="9070"/>
                  </a:lnTo>
                  <a:lnTo>
                    <a:pt x="820" y="8950"/>
                  </a:lnTo>
                  <a:lnTo>
                    <a:pt x="3554" y="12650"/>
                  </a:lnTo>
                  <a:lnTo>
                    <a:pt x="6562" y="16110"/>
                  </a:lnTo>
                  <a:lnTo>
                    <a:pt x="6425" y="16110"/>
                  </a:lnTo>
                  <a:lnTo>
                    <a:pt x="10663" y="21600"/>
                  </a:lnTo>
                  <a:lnTo>
                    <a:pt x="10937" y="21600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455" name="Rounded Rectangle"/>
          <p:cNvSpPr/>
          <p:nvPr/>
        </p:nvSpPr>
        <p:spPr>
          <a:xfrm>
            <a:off x="5392680" y="4056917"/>
            <a:ext cx="920634" cy="47672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0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56" name="1NT"/>
          <p:cNvSpPr/>
          <p:nvPr/>
        </p:nvSpPr>
        <p:spPr>
          <a:xfrm>
            <a:off x="5525901" y="4295280"/>
            <a:ext cx="74454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3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1NT</a:t>
            </a:r>
          </a:p>
        </p:txBody>
      </p:sp>
      <p:sp>
        <p:nvSpPr>
          <p:cNvPr id="458" name="Rounded Rectangle"/>
          <p:cNvSpPr/>
          <p:nvPr/>
        </p:nvSpPr>
        <p:spPr>
          <a:xfrm>
            <a:off x="5392680" y="4903818"/>
            <a:ext cx="920634" cy="47672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>
            <a:solidFill>
              <a:srgbClr val="FF0000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 sz="200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59" name="3NT"/>
          <p:cNvSpPr/>
          <p:nvPr/>
        </p:nvSpPr>
        <p:spPr>
          <a:xfrm>
            <a:off x="5525901" y="5167655"/>
            <a:ext cx="744548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spAutoFit/>
          </a:bodyPr>
          <a:lstStyle>
            <a:lvl1pPr algn="ctr">
              <a:defRPr sz="23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3NT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07998" y="6400801"/>
            <a:ext cx="191717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 anchor="t"/>
          <a:lstStyle>
            <a:lvl1pPr algn="l" defTabSz="762000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463" name="Rubrik 1"/>
          <p:cNvSpPr txBox="1">
            <a:spLocks noGrp="1"/>
          </p:cNvSpPr>
          <p:nvPr>
            <p:ph type="title"/>
          </p:nvPr>
        </p:nvSpPr>
        <p:spPr>
          <a:xfrm>
            <a:off x="494522" y="214969"/>
            <a:ext cx="8274103" cy="784944"/>
          </a:xfrm>
          <a:prstGeom prst="rect">
            <a:avLst/>
          </a:prstGeom>
        </p:spPr>
        <p:txBody>
          <a:bodyPr/>
          <a:lstStyle>
            <a:lvl1pPr>
              <a:tabLst>
                <a:tab pos="355600" algn="l"/>
              </a:tabLst>
              <a:defRPr sz="3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Povzetek 4. lekcije</a:t>
            </a:r>
          </a:p>
        </p:txBody>
      </p:sp>
      <p:sp>
        <p:nvSpPr>
          <p:cNvPr id="464" name="textruta 36"/>
          <p:cNvSpPr txBox="1"/>
          <p:nvPr/>
        </p:nvSpPr>
        <p:spPr>
          <a:xfrm>
            <a:off x="494524" y="1277773"/>
            <a:ext cx="4781926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1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Uravnotežene porazdelitve različnih moči</a:t>
            </a:r>
          </a:p>
        </p:txBody>
      </p:sp>
      <p:sp>
        <p:nvSpPr>
          <p:cNvPr id="465" name="textruta 37"/>
          <p:cNvSpPr txBox="1"/>
          <p:nvPr/>
        </p:nvSpPr>
        <p:spPr>
          <a:xfrm>
            <a:off x="481607" y="2083197"/>
            <a:ext cx="9355295" cy="1209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tabLst>
                <a:tab pos="13335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12-14 točk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	Odpremo 1 v barvi, v naslednjem krogu napovemo NT na najnižjem možnem nivoju</a:t>
            </a:r>
          </a:p>
          <a:p>
            <a:pPr>
              <a:tabLst>
                <a:tab pos="13335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15-17 točk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	Odpremo 1NT</a:t>
            </a:r>
          </a:p>
          <a:p>
            <a:pPr>
              <a:tabLst>
                <a:tab pos="13335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18-19 točk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	Odpremo 1 v barvi, v naslednjem krogu napovemo NT v skoku</a:t>
            </a:r>
          </a:p>
        </p:txBody>
      </p:sp>
      <p:sp>
        <p:nvSpPr>
          <p:cNvPr id="466" name="textruta 17"/>
          <p:cNvSpPr txBox="1"/>
          <p:nvPr/>
        </p:nvSpPr>
        <p:spPr>
          <a:xfrm>
            <a:off x="599716" y="3772411"/>
            <a:ext cx="140154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100">
                <a:solidFill>
                  <a:srgbClr val="2E75B6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Nadklic</a:t>
            </a:r>
          </a:p>
        </p:txBody>
      </p:sp>
      <p:sp>
        <p:nvSpPr>
          <p:cNvPr id="467" name="textruta 21"/>
          <p:cNvSpPr txBox="1"/>
          <p:nvPr/>
        </p:nvSpPr>
        <p:spPr>
          <a:xfrm>
            <a:off x="654032" y="4386599"/>
            <a:ext cx="7505292" cy="828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tabLst>
                <a:tab pos="13335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 v barvi</a:t>
            </a:r>
            <a:r>
              <a:rPr sz="2400">
                <a:latin typeface="+mj-lt"/>
                <a:ea typeface="+mj-ea"/>
                <a:cs typeface="+mj-cs"/>
                <a:sym typeface="Calibri"/>
              </a:rPr>
              <a:t>	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10+ točk	lepa vsaj petkartna barva</a:t>
            </a:r>
            <a:endParaRPr sz="2400" b="1">
              <a:latin typeface="+mj-lt"/>
              <a:ea typeface="+mj-ea"/>
              <a:cs typeface="+mj-cs"/>
              <a:sym typeface="Calibri"/>
            </a:endParaRPr>
          </a:p>
          <a:p>
            <a:pPr>
              <a:tabLst>
                <a:tab pos="1333500" algn="l"/>
              </a:tabLst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1NT</a:t>
            </a:r>
            <a:r>
              <a:rPr sz="2400">
                <a:latin typeface="+mj-lt"/>
                <a:ea typeface="+mj-ea"/>
                <a:cs typeface="+mj-cs"/>
                <a:sym typeface="Calibri"/>
              </a:rPr>
              <a:t>	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15-17 točk	uravnoteženo z zadržkom v barvi odprtja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A4 (210 x 297 mm)</PresentationFormat>
  <Paragraphs>150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10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Berlin Sans FB Demi</vt:lpstr>
      <vt:lpstr>Calibri</vt:lpstr>
      <vt:lpstr>Calibri Light</vt:lpstr>
      <vt:lpstr>Comic Sans MS</vt:lpstr>
      <vt:lpstr>Montserrat Bold</vt:lpstr>
      <vt:lpstr>Montserrat Regular</vt:lpstr>
      <vt:lpstr>Montserrat SemiBold</vt:lpstr>
      <vt:lpstr>Times New Roman</vt:lpstr>
      <vt:lpstr>Office-tema</vt:lpstr>
      <vt:lpstr>PowerPointova predstavitev</vt:lpstr>
      <vt:lpstr>Uravnotežene roke</vt:lpstr>
      <vt:lpstr>Primer</vt:lpstr>
      <vt:lpstr>Primer</vt:lpstr>
      <vt:lpstr>Nadklici</vt:lpstr>
      <vt:lpstr>Primer</vt:lpstr>
      <vt:lpstr>Primer</vt:lpstr>
      <vt:lpstr>Povzetek 4. lekcije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cp:lastModifiedBy>Uporabnik</cp:lastModifiedBy>
  <cp:revision>1</cp:revision>
  <dcterms:modified xsi:type="dcterms:W3CDTF">2024-04-17T06:59:19Z</dcterms:modified>
</cp:coreProperties>
</file>