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8" r:id="rId4"/>
    <p:sldId id="261" r:id="rId5"/>
    <p:sldId id="263" r:id="rId6"/>
    <p:sldId id="275" r:id="rId7"/>
    <p:sldId id="262" r:id="rId8"/>
    <p:sldId id="265" r:id="rId9"/>
    <p:sldId id="278" r:id="rId10"/>
    <p:sldId id="268" r:id="rId11"/>
    <p:sldId id="266" r:id="rId12"/>
    <p:sldId id="267" r:id="rId13"/>
    <p:sldId id="269" r:id="rId14"/>
    <p:sldId id="277" r:id="rId15"/>
    <p:sldId id="270" r:id="rId16"/>
    <p:sldId id="276" r:id="rId17"/>
    <p:sldId id="271" r:id="rId18"/>
    <p:sldId id="272" r:id="rId19"/>
    <p:sldId id="273" r:id="rId20"/>
    <p:sldId id="274" r:id="rId21"/>
    <p:sldId id="279" r:id="rId22"/>
  </p:sldIdLst>
  <p:sldSz cx="7559675" cy="52197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9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854243"/>
            <a:ext cx="6425724" cy="1817229"/>
          </a:xfrm>
        </p:spPr>
        <p:txBody>
          <a:bodyPr anchor="b"/>
          <a:lstStyle>
            <a:lvl1pPr algn="ctr">
              <a:defRPr sz="4567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2741551"/>
            <a:ext cx="5669756" cy="1260219"/>
          </a:xfrm>
        </p:spPr>
        <p:txBody>
          <a:bodyPr/>
          <a:lstStyle>
            <a:lvl1pPr marL="0" indent="0" algn="ctr">
              <a:buNone/>
              <a:defRPr sz="1827"/>
            </a:lvl1pPr>
            <a:lvl2pPr marL="347975" indent="0" algn="ctr">
              <a:buNone/>
              <a:defRPr sz="1522"/>
            </a:lvl2pPr>
            <a:lvl3pPr marL="695950" indent="0" algn="ctr">
              <a:buNone/>
              <a:defRPr sz="1370"/>
            </a:lvl3pPr>
            <a:lvl4pPr marL="1043925" indent="0" algn="ctr">
              <a:buNone/>
              <a:defRPr sz="1218"/>
            </a:lvl4pPr>
            <a:lvl5pPr marL="1391900" indent="0" algn="ctr">
              <a:buNone/>
              <a:defRPr sz="1218"/>
            </a:lvl5pPr>
            <a:lvl6pPr marL="1739875" indent="0" algn="ctr">
              <a:buNone/>
              <a:defRPr sz="1218"/>
            </a:lvl6pPr>
            <a:lvl7pPr marL="2087850" indent="0" algn="ctr">
              <a:buNone/>
              <a:defRPr sz="1218"/>
            </a:lvl7pPr>
            <a:lvl8pPr marL="2435824" indent="0" algn="ctr">
              <a:buNone/>
              <a:defRPr sz="1218"/>
            </a:lvl8pPr>
            <a:lvl9pPr marL="2783799" indent="0" algn="ctr">
              <a:buNone/>
              <a:defRPr sz="1218"/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027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175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1301302"/>
            <a:ext cx="6520220" cy="2171250"/>
          </a:xfrm>
        </p:spPr>
        <p:txBody>
          <a:bodyPr anchor="b"/>
          <a:lstStyle>
            <a:lvl1pPr>
              <a:defRPr sz="4567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3493092"/>
            <a:ext cx="6520220" cy="1141809"/>
          </a:xfrm>
        </p:spPr>
        <p:txBody>
          <a:bodyPr/>
          <a:lstStyle>
            <a:lvl1pPr marL="0" indent="0">
              <a:buNone/>
              <a:defRPr sz="1827">
                <a:solidFill>
                  <a:schemeClr val="tx1"/>
                </a:solidFill>
              </a:defRPr>
            </a:lvl1pPr>
            <a:lvl2pPr marL="347975" indent="0">
              <a:buNone/>
              <a:defRPr sz="1522">
                <a:solidFill>
                  <a:schemeClr val="tx1">
                    <a:tint val="75000"/>
                  </a:schemeClr>
                </a:solidFill>
              </a:defRPr>
            </a:lvl2pPr>
            <a:lvl3pPr marL="695950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3pPr>
            <a:lvl4pPr marL="1043925" indent="0">
              <a:buNone/>
              <a:defRPr sz="1218">
                <a:solidFill>
                  <a:schemeClr val="tx1">
                    <a:tint val="75000"/>
                  </a:schemeClr>
                </a:solidFill>
              </a:defRPr>
            </a:lvl4pPr>
            <a:lvl5pPr marL="1391900" indent="0">
              <a:buNone/>
              <a:defRPr sz="1218">
                <a:solidFill>
                  <a:schemeClr val="tx1">
                    <a:tint val="75000"/>
                  </a:schemeClr>
                </a:solidFill>
              </a:defRPr>
            </a:lvl5pPr>
            <a:lvl6pPr marL="1739875" indent="0">
              <a:buNone/>
              <a:defRPr sz="1218">
                <a:solidFill>
                  <a:schemeClr val="tx1">
                    <a:tint val="75000"/>
                  </a:schemeClr>
                </a:solidFill>
              </a:defRPr>
            </a:lvl6pPr>
            <a:lvl7pPr marL="2087850" indent="0">
              <a:buNone/>
              <a:defRPr sz="1218">
                <a:solidFill>
                  <a:schemeClr val="tx1">
                    <a:tint val="75000"/>
                  </a:schemeClr>
                </a:solidFill>
              </a:defRPr>
            </a:lvl7pPr>
            <a:lvl8pPr marL="2435824" indent="0">
              <a:buNone/>
              <a:defRPr sz="1218">
                <a:solidFill>
                  <a:schemeClr val="tx1">
                    <a:tint val="75000"/>
                  </a:schemeClr>
                </a:solidFill>
              </a:defRPr>
            </a:lvl8pPr>
            <a:lvl9pPr marL="2783799" indent="0">
              <a:buNone/>
              <a:defRPr sz="12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062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1389503"/>
            <a:ext cx="3212862" cy="3311852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1389503"/>
            <a:ext cx="3212862" cy="3311852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8067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277902"/>
            <a:ext cx="6520220" cy="1008901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1279552"/>
            <a:ext cx="3198096" cy="627089"/>
          </a:xfrm>
        </p:spPr>
        <p:txBody>
          <a:bodyPr anchor="b"/>
          <a:lstStyle>
            <a:lvl1pPr marL="0" indent="0">
              <a:buNone/>
              <a:defRPr sz="1827" b="1"/>
            </a:lvl1pPr>
            <a:lvl2pPr marL="347975" indent="0">
              <a:buNone/>
              <a:defRPr sz="1522" b="1"/>
            </a:lvl2pPr>
            <a:lvl3pPr marL="695950" indent="0">
              <a:buNone/>
              <a:defRPr sz="1370" b="1"/>
            </a:lvl3pPr>
            <a:lvl4pPr marL="1043925" indent="0">
              <a:buNone/>
              <a:defRPr sz="1218" b="1"/>
            </a:lvl4pPr>
            <a:lvl5pPr marL="1391900" indent="0">
              <a:buNone/>
              <a:defRPr sz="1218" b="1"/>
            </a:lvl5pPr>
            <a:lvl6pPr marL="1739875" indent="0">
              <a:buNone/>
              <a:defRPr sz="1218" b="1"/>
            </a:lvl6pPr>
            <a:lvl7pPr marL="2087850" indent="0">
              <a:buNone/>
              <a:defRPr sz="1218" b="1"/>
            </a:lvl7pPr>
            <a:lvl8pPr marL="2435824" indent="0">
              <a:buNone/>
              <a:defRPr sz="1218" b="1"/>
            </a:lvl8pPr>
            <a:lvl9pPr marL="2783799" indent="0">
              <a:buNone/>
              <a:defRPr sz="1218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1906640"/>
            <a:ext cx="3198096" cy="2804381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1279552"/>
            <a:ext cx="3213847" cy="627089"/>
          </a:xfrm>
        </p:spPr>
        <p:txBody>
          <a:bodyPr anchor="b"/>
          <a:lstStyle>
            <a:lvl1pPr marL="0" indent="0">
              <a:buNone/>
              <a:defRPr sz="1827" b="1"/>
            </a:lvl1pPr>
            <a:lvl2pPr marL="347975" indent="0">
              <a:buNone/>
              <a:defRPr sz="1522" b="1"/>
            </a:lvl2pPr>
            <a:lvl3pPr marL="695950" indent="0">
              <a:buNone/>
              <a:defRPr sz="1370" b="1"/>
            </a:lvl3pPr>
            <a:lvl4pPr marL="1043925" indent="0">
              <a:buNone/>
              <a:defRPr sz="1218" b="1"/>
            </a:lvl4pPr>
            <a:lvl5pPr marL="1391900" indent="0">
              <a:buNone/>
              <a:defRPr sz="1218" b="1"/>
            </a:lvl5pPr>
            <a:lvl6pPr marL="1739875" indent="0">
              <a:buNone/>
              <a:defRPr sz="1218" b="1"/>
            </a:lvl6pPr>
            <a:lvl7pPr marL="2087850" indent="0">
              <a:buNone/>
              <a:defRPr sz="1218" b="1"/>
            </a:lvl7pPr>
            <a:lvl8pPr marL="2435824" indent="0">
              <a:buNone/>
              <a:defRPr sz="1218" b="1"/>
            </a:lvl8pPr>
            <a:lvl9pPr marL="2783799" indent="0">
              <a:buNone/>
              <a:defRPr sz="1218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1906640"/>
            <a:ext cx="3213847" cy="2804381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30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7953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571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347980"/>
            <a:ext cx="2438192" cy="1217930"/>
          </a:xfrm>
        </p:spPr>
        <p:txBody>
          <a:bodyPr anchor="b"/>
          <a:lstStyle>
            <a:lvl1pPr>
              <a:defRPr sz="2436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751541"/>
            <a:ext cx="3827085" cy="3709370"/>
          </a:xfrm>
        </p:spPr>
        <p:txBody>
          <a:bodyPr/>
          <a:lstStyle>
            <a:lvl1pPr>
              <a:defRPr sz="2436"/>
            </a:lvl1pPr>
            <a:lvl2pPr>
              <a:defRPr sz="2131"/>
            </a:lvl2pPr>
            <a:lvl3pPr>
              <a:defRPr sz="1827"/>
            </a:lvl3pPr>
            <a:lvl4pPr>
              <a:defRPr sz="1522"/>
            </a:lvl4pPr>
            <a:lvl5pPr>
              <a:defRPr sz="1522"/>
            </a:lvl5pPr>
            <a:lvl6pPr>
              <a:defRPr sz="1522"/>
            </a:lvl6pPr>
            <a:lvl7pPr>
              <a:defRPr sz="1522"/>
            </a:lvl7pPr>
            <a:lvl8pPr>
              <a:defRPr sz="1522"/>
            </a:lvl8pPr>
            <a:lvl9pPr>
              <a:defRPr sz="1522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565910"/>
            <a:ext cx="2438192" cy="2901042"/>
          </a:xfrm>
        </p:spPr>
        <p:txBody>
          <a:bodyPr/>
          <a:lstStyle>
            <a:lvl1pPr marL="0" indent="0">
              <a:buNone/>
              <a:defRPr sz="1218"/>
            </a:lvl1pPr>
            <a:lvl2pPr marL="347975" indent="0">
              <a:buNone/>
              <a:defRPr sz="1066"/>
            </a:lvl2pPr>
            <a:lvl3pPr marL="695950" indent="0">
              <a:buNone/>
              <a:defRPr sz="913"/>
            </a:lvl3pPr>
            <a:lvl4pPr marL="1043925" indent="0">
              <a:buNone/>
              <a:defRPr sz="761"/>
            </a:lvl4pPr>
            <a:lvl5pPr marL="1391900" indent="0">
              <a:buNone/>
              <a:defRPr sz="761"/>
            </a:lvl5pPr>
            <a:lvl6pPr marL="1739875" indent="0">
              <a:buNone/>
              <a:defRPr sz="761"/>
            </a:lvl6pPr>
            <a:lvl7pPr marL="2087850" indent="0">
              <a:buNone/>
              <a:defRPr sz="761"/>
            </a:lvl7pPr>
            <a:lvl8pPr marL="2435824" indent="0">
              <a:buNone/>
              <a:defRPr sz="761"/>
            </a:lvl8pPr>
            <a:lvl9pPr marL="2783799" indent="0">
              <a:buNone/>
              <a:defRPr sz="76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6959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347980"/>
            <a:ext cx="2438192" cy="1217930"/>
          </a:xfrm>
        </p:spPr>
        <p:txBody>
          <a:bodyPr anchor="b"/>
          <a:lstStyle>
            <a:lvl1pPr>
              <a:defRPr sz="2436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751541"/>
            <a:ext cx="3827085" cy="3709370"/>
          </a:xfrm>
        </p:spPr>
        <p:txBody>
          <a:bodyPr anchor="t"/>
          <a:lstStyle>
            <a:lvl1pPr marL="0" indent="0">
              <a:buNone/>
              <a:defRPr sz="2436"/>
            </a:lvl1pPr>
            <a:lvl2pPr marL="347975" indent="0">
              <a:buNone/>
              <a:defRPr sz="2131"/>
            </a:lvl2pPr>
            <a:lvl3pPr marL="695950" indent="0">
              <a:buNone/>
              <a:defRPr sz="1827"/>
            </a:lvl3pPr>
            <a:lvl4pPr marL="1043925" indent="0">
              <a:buNone/>
              <a:defRPr sz="1522"/>
            </a:lvl4pPr>
            <a:lvl5pPr marL="1391900" indent="0">
              <a:buNone/>
              <a:defRPr sz="1522"/>
            </a:lvl5pPr>
            <a:lvl6pPr marL="1739875" indent="0">
              <a:buNone/>
              <a:defRPr sz="1522"/>
            </a:lvl6pPr>
            <a:lvl7pPr marL="2087850" indent="0">
              <a:buNone/>
              <a:defRPr sz="1522"/>
            </a:lvl7pPr>
            <a:lvl8pPr marL="2435824" indent="0">
              <a:buNone/>
              <a:defRPr sz="1522"/>
            </a:lvl8pPr>
            <a:lvl9pPr marL="2783799" indent="0">
              <a:buNone/>
              <a:defRPr sz="1522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565910"/>
            <a:ext cx="2438192" cy="2901042"/>
          </a:xfrm>
        </p:spPr>
        <p:txBody>
          <a:bodyPr/>
          <a:lstStyle>
            <a:lvl1pPr marL="0" indent="0">
              <a:buNone/>
              <a:defRPr sz="1218"/>
            </a:lvl1pPr>
            <a:lvl2pPr marL="347975" indent="0">
              <a:buNone/>
              <a:defRPr sz="1066"/>
            </a:lvl2pPr>
            <a:lvl3pPr marL="695950" indent="0">
              <a:buNone/>
              <a:defRPr sz="913"/>
            </a:lvl3pPr>
            <a:lvl4pPr marL="1043925" indent="0">
              <a:buNone/>
              <a:defRPr sz="761"/>
            </a:lvl4pPr>
            <a:lvl5pPr marL="1391900" indent="0">
              <a:buNone/>
              <a:defRPr sz="761"/>
            </a:lvl5pPr>
            <a:lvl6pPr marL="1739875" indent="0">
              <a:buNone/>
              <a:defRPr sz="761"/>
            </a:lvl6pPr>
            <a:lvl7pPr marL="2087850" indent="0">
              <a:buNone/>
              <a:defRPr sz="761"/>
            </a:lvl7pPr>
            <a:lvl8pPr marL="2435824" indent="0">
              <a:buNone/>
              <a:defRPr sz="761"/>
            </a:lvl8pPr>
            <a:lvl9pPr marL="2783799" indent="0">
              <a:buNone/>
              <a:defRPr sz="76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190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067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277901"/>
            <a:ext cx="1630055" cy="4423454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77901"/>
            <a:ext cx="4795669" cy="4423454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46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277902"/>
            <a:ext cx="652022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1389503"/>
            <a:ext cx="652022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4837890"/>
            <a:ext cx="1700927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B8E6A-0094-4B53-BBE6-2E8BA7B4C338}" type="datetimeFigureOut">
              <a:rPr lang="sl-SI" smtClean="0"/>
              <a:t>13.11.2015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4837890"/>
            <a:ext cx="255139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4837890"/>
            <a:ext cx="1700927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48757-98F8-4556-80B8-8789E6D8D49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39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95950" rtl="0" eaLnBrk="1" latinLnBrk="0" hangingPunct="1">
        <a:lnSpc>
          <a:spcPct val="90000"/>
        </a:lnSpc>
        <a:spcBef>
          <a:spcPct val="0"/>
        </a:spcBef>
        <a:buNone/>
        <a:defRPr sz="33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987" indent="-173987" algn="l" defTabSz="69595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1pPr>
      <a:lvl2pPr marL="521962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827" kern="1200">
          <a:solidFill>
            <a:schemeClr val="tx1"/>
          </a:solidFill>
          <a:latin typeface="+mn-lt"/>
          <a:ea typeface="+mn-ea"/>
          <a:cs typeface="+mn-cs"/>
        </a:defRPr>
      </a:lvl2pPr>
      <a:lvl3pPr marL="869937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522" kern="1200">
          <a:solidFill>
            <a:schemeClr val="tx1"/>
          </a:solidFill>
          <a:latin typeface="+mn-lt"/>
          <a:ea typeface="+mn-ea"/>
          <a:cs typeface="+mn-cs"/>
        </a:defRPr>
      </a:lvl3pPr>
      <a:lvl4pPr marL="1217912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565887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913862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261837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609812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957787" indent="-173987" algn="l" defTabSz="695950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1pPr>
      <a:lvl2pPr marL="347975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2pPr>
      <a:lvl3pPr marL="695950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43925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391900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739875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087850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435824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783799" algn="l" defTabSz="69595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tvslo.si/lokalne-novice/s-kulinaricnim-potnim-listom-po-goriskem/37838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/>
          <a:srcRect t="8937"/>
          <a:stretch/>
        </p:blipFill>
        <p:spPr>
          <a:xfrm>
            <a:off x="644171" y="428625"/>
            <a:ext cx="6172549" cy="135874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3"/>
          <a:srcRect l="14332" t="8847" r="14918" b="7004"/>
          <a:stretch/>
        </p:blipFill>
        <p:spPr>
          <a:xfrm>
            <a:off x="1311095" y="1861270"/>
            <a:ext cx="4838700" cy="323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2" y="866588"/>
            <a:ext cx="6132158" cy="2494793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285749" y="333375"/>
            <a:ext cx="7181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>
                <a:solidFill>
                  <a:srgbClr val="FF0000"/>
                </a:solidFill>
              </a:rPr>
              <a:t>KATERO TURISTIČNO PROMOCIJO SO PRIPRAVILI NA GORIŠKEM?</a:t>
            </a:r>
            <a:endParaRPr lang="sl-SI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2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88" y="1053267"/>
            <a:ext cx="7203311" cy="2290008"/>
          </a:xfrm>
          <a:prstGeom prst="rect">
            <a:avLst/>
          </a:prstGeom>
        </p:spPr>
      </p:pic>
      <p:sp>
        <p:nvSpPr>
          <p:cNvPr id="3" name="PoljeZBesedilom 2"/>
          <p:cNvSpPr txBox="1"/>
          <p:nvPr/>
        </p:nvSpPr>
        <p:spPr>
          <a:xfrm>
            <a:off x="285749" y="333375"/>
            <a:ext cx="7181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>
                <a:solidFill>
                  <a:srgbClr val="FF0000"/>
                </a:solidFill>
              </a:rPr>
              <a:t>KDO JE NA IZLETNIŠKI ZEMLJEVID SLOVENIJE VPISAL „GOGO BUS“?</a:t>
            </a:r>
            <a:endParaRPr lang="sl-SI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41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1055369" y="325754"/>
            <a:ext cx="6176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>
                <a:solidFill>
                  <a:srgbClr val="FF0000"/>
                </a:solidFill>
              </a:rPr>
              <a:t>S ČIM SE ZAGOTOVIMO SEDEŽ NA GOGO BUSU?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9" y="895350"/>
            <a:ext cx="6628622" cy="376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2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1893569" y="348614"/>
            <a:ext cx="3463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>
                <a:solidFill>
                  <a:srgbClr val="FF0000"/>
                </a:solidFill>
              </a:rPr>
              <a:t>KDO JE MASKOTA GOGO BUSA?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r="2413"/>
          <a:stretch/>
        </p:blipFill>
        <p:spPr>
          <a:xfrm>
            <a:off x="285749" y="902017"/>
            <a:ext cx="6701791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1741169" y="405764"/>
            <a:ext cx="5666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>
                <a:solidFill>
                  <a:srgbClr val="FF0000"/>
                </a:solidFill>
              </a:rPr>
              <a:t>GOSAK GOGO – MASKOTA GOGO BUSA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017463"/>
            <a:ext cx="5784849" cy="332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1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2007869" y="508634"/>
            <a:ext cx="3790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>
                <a:solidFill>
                  <a:srgbClr val="FF0000"/>
                </a:solidFill>
              </a:rPr>
              <a:t>PO ČEM JE GOGO BUS DOBIL IME?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76" y="1330642"/>
            <a:ext cx="5908193" cy="245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4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381000" y="269148"/>
            <a:ext cx="682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KJE BO POGOSTITEV? </a:t>
            </a:r>
            <a:endParaRPr lang="sl-SI" sz="2000" dirty="0">
              <a:solidFill>
                <a:srgbClr val="FF0000"/>
              </a:solidFill>
            </a:endParaRPr>
          </a:p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KAJ BODO GOSTJE OKUSILI NA POTI Z GOGO BUSOM?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065" y="1099455"/>
            <a:ext cx="3622135" cy="393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5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/>
          <a:srcRect l="15061" t="10370" r="16710" b="12407"/>
          <a:stretch/>
        </p:blipFill>
        <p:spPr>
          <a:xfrm>
            <a:off x="239152" y="400049"/>
            <a:ext cx="6942698" cy="442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KAKO BODO TURISTI PLAČEVALI PIJAČO IN HRANO?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43" y="959304"/>
            <a:ext cx="70485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0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S ČIM BODO TURISTI PORAVNALI HRANO IN PIJAČO PRI POSAMEZNEM PONUDNIKU?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4" y="1276350"/>
            <a:ext cx="694372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KDO ŠE ŽELI SODELOVATI?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198"/>
            <a:ext cx="7460250" cy="312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KAJ SO PONUDILI V </a:t>
            </a:r>
            <a:r>
              <a:rPr lang="sl-SI" sz="2000" smtClean="0">
                <a:solidFill>
                  <a:srgbClr val="FF0000"/>
                </a:solidFill>
              </a:rPr>
              <a:t>OŠTERIJI FURLAN </a:t>
            </a:r>
            <a:r>
              <a:rPr lang="sl-SI" sz="2000" dirty="0" smtClean="0">
                <a:solidFill>
                  <a:srgbClr val="FF0000"/>
                </a:solidFill>
              </a:rPr>
              <a:t>V BRANIKU?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8" y="963077"/>
            <a:ext cx="7078083" cy="16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204626"/>
            <a:ext cx="7107316" cy="472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3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KAJ JE PONUDILI VINAR DAVORIN COLJA IZ BRANIKA?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08" y="928008"/>
            <a:ext cx="610552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1" y="476250"/>
            <a:ext cx="7316395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KAJ MENI DAVORIN COLJA O GOGA BUSU?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58" y="929367"/>
            <a:ext cx="58293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7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KAJ MENI INGRID SAKSIDA O GOGA BUSU?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70" y="669258"/>
            <a:ext cx="7245201" cy="166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8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KAJ MENI SEBESTIJAN PINTAR O GOGA BUSU?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2" y="816520"/>
            <a:ext cx="6770687" cy="103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8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81000" y="269148"/>
            <a:ext cx="682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 smtClean="0">
                <a:solidFill>
                  <a:srgbClr val="FF0000"/>
                </a:solidFill>
              </a:rPr>
              <a:t>KATERA OGLASNA SREDSTVA SO PRIPRAVILI ZA PROMOCIJO GOGO BUSA?</a:t>
            </a:r>
            <a:endParaRPr lang="sl-SI" sz="2000" dirty="0">
              <a:solidFill>
                <a:srgbClr val="FF0000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12" y="1328737"/>
            <a:ext cx="71056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63137" y="506538"/>
            <a:ext cx="6848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VIR:</a:t>
            </a:r>
          </a:p>
          <a:p>
            <a:r>
              <a:rPr lang="sl-SI" dirty="0" smtClean="0"/>
              <a:t>MMC RTV. S KULINARIČNIM POTNIM LISTOM PO GORIŠKI. [ONLINE</a:t>
            </a:r>
            <a:r>
              <a:rPr lang="sl-SI" dirty="0"/>
              <a:t>]</a:t>
            </a:r>
            <a:r>
              <a:rPr lang="sl-SI" dirty="0" smtClean="0"/>
              <a:t>.</a:t>
            </a:r>
          </a:p>
          <a:p>
            <a:r>
              <a:rPr lang="sl-SI" dirty="0"/>
              <a:t>Razpoložljivost: </a:t>
            </a:r>
            <a:r>
              <a:rPr lang="sl-SI" dirty="0">
                <a:hlinkClick r:id="rId2"/>
              </a:rPr>
              <a:t>http://</a:t>
            </a:r>
            <a:r>
              <a:rPr lang="sl-SI" dirty="0" smtClean="0">
                <a:hlinkClick r:id="rId2"/>
              </a:rPr>
              <a:t>www.rtvslo.si/lokalne-novice/s-kulinaricnim-potnim-listom-po-goriskem/378386</a:t>
            </a:r>
            <a:r>
              <a:rPr lang="sl-SI" dirty="0"/>
              <a:t> (13. 11. 2015) </a:t>
            </a:r>
          </a:p>
        </p:txBody>
      </p:sp>
    </p:spTree>
    <p:extLst>
      <p:ext uri="{BB962C8B-B14F-4D97-AF65-F5344CB8AC3E}">
        <p14:creationId xmlns:p14="http://schemas.microsoft.com/office/powerpoint/2010/main" val="161881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166</Words>
  <Application>Microsoft Office PowerPoint</Application>
  <PresentationFormat>Po meri</PresentationFormat>
  <Paragraphs>20</Paragraphs>
  <Slides>21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33</cp:revision>
  <dcterms:created xsi:type="dcterms:W3CDTF">2015-11-12T07:04:37Z</dcterms:created>
  <dcterms:modified xsi:type="dcterms:W3CDTF">2015-11-13T20:00:30Z</dcterms:modified>
</cp:coreProperties>
</file>