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66" r:id="rId3"/>
  </p:sldIdLst>
  <p:sldSz cx="7561263" cy="10693400"/>
  <p:notesSz cx="6669088" cy="9928225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5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40" autoAdjust="0"/>
    <p:restoredTop sz="94660"/>
  </p:normalViewPr>
  <p:slideViewPr>
    <p:cSldViewPr>
      <p:cViewPr varScale="1">
        <p:scale>
          <a:sx n="54" d="100"/>
          <a:sy n="54" d="100"/>
        </p:scale>
        <p:origin x="2376" y="86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E20F0-366D-47DA-BA04-798C868BFDC0}" type="datetimeFigureOut">
              <a:rPr lang="sl-SI" smtClean="0"/>
              <a:t>14.9.2015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2019300" y="744538"/>
            <a:ext cx="263048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C6991-769A-48AC-9C9C-00067F04831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45887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14.9.2015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94370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14.9.2015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3521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14.9.2015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08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378063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843642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14.9.2015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6734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14.9.2015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838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14.9.2015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3543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14.9.2015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34690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14.9.2015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2858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14.9.2015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5479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14.9.2015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4616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14.9.2015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331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13ACB-DEC5-4264-B998-DBACDC9FF53C}" type="datetimeFigureOut">
              <a:rPr lang="sl-SI" smtClean="0"/>
              <a:t>14.9.2015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01968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471135" y="738188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Katere odločitve sprejemamo v podjetju v okviru politike izdelkov in ponudbe?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612279" y="23413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6.5 POLITIKA IZDELKOV</a:t>
            </a:r>
            <a:endParaRPr lang="sl-SI" sz="2400" dirty="0"/>
          </a:p>
        </p:txBody>
      </p:sp>
      <p:sp>
        <p:nvSpPr>
          <p:cNvPr id="17" name="PoljeZBesedilom 16"/>
          <p:cNvSpPr txBox="1"/>
          <p:nvPr/>
        </p:nvSpPr>
        <p:spPr>
          <a:xfrm>
            <a:off x="468263" y="1602284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Kaj je izdelek?</a:t>
            </a:r>
            <a:endParaRPr lang="sl-SI" dirty="0"/>
          </a:p>
        </p:txBody>
      </p:sp>
      <p:sp>
        <p:nvSpPr>
          <p:cNvPr id="18" name="PoljeZBesedilom 17"/>
          <p:cNvSpPr txBox="1"/>
          <p:nvPr/>
        </p:nvSpPr>
        <p:spPr>
          <a:xfrm>
            <a:off x="471135" y="2034332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Kaj je ponudba izdelkov ali sortiment?</a:t>
            </a:r>
            <a:endParaRPr lang="sl-SI" dirty="0"/>
          </a:p>
        </p:txBody>
      </p:sp>
      <p:sp>
        <p:nvSpPr>
          <p:cNvPr id="19" name="PoljeZBesedilom 18"/>
          <p:cNvSpPr txBox="1"/>
          <p:nvPr/>
        </p:nvSpPr>
        <p:spPr>
          <a:xfrm>
            <a:off x="471135" y="2529096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5. Kakšne so </a:t>
            </a:r>
            <a:r>
              <a:rPr lang="sl-SI" dirty="0" err="1" smtClean="0"/>
              <a:t>značinosti</a:t>
            </a:r>
            <a:r>
              <a:rPr lang="sl-SI" dirty="0" smtClean="0"/>
              <a:t> širine in globine izdelčne ponudbe?</a:t>
            </a:r>
            <a:endParaRPr lang="sl-SI" dirty="0"/>
          </a:p>
        </p:txBody>
      </p:sp>
      <p:sp>
        <p:nvSpPr>
          <p:cNvPr id="20" name="PoljeZBesedilom 19"/>
          <p:cNvSpPr txBox="1"/>
          <p:nvPr/>
        </p:nvSpPr>
        <p:spPr>
          <a:xfrm>
            <a:off x="468263" y="3033152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6. Kaj omogoča manjša širina programa?</a:t>
            </a:r>
            <a:endParaRPr lang="sl-SI" dirty="0"/>
          </a:p>
        </p:txBody>
      </p:sp>
      <p:sp>
        <p:nvSpPr>
          <p:cNvPr id="22" name="PoljeZBesedilom 21"/>
          <p:cNvSpPr txBox="1"/>
          <p:nvPr/>
        </p:nvSpPr>
        <p:spPr>
          <a:xfrm>
            <a:off x="468263" y="3537208"/>
            <a:ext cx="668836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7. Kaj moramo poiskati pri oblikovanju strategije ponudbe izdelkov?</a:t>
            </a:r>
            <a:endParaRPr lang="sl-SI" dirty="0"/>
          </a:p>
        </p:txBody>
      </p:sp>
      <p:sp>
        <p:nvSpPr>
          <p:cNvPr id="24" name="PoljeZBesedilom 23"/>
          <p:cNvSpPr txBox="1"/>
          <p:nvPr/>
        </p:nvSpPr>
        <p:spPr>
          <a:xfrm>
            <a:off x="476647" y="4050556"/>
            <a:ext cx="668836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8. Katere različice politike izdelkov imamo zaradi življenjskega ciklusa izdelka?</a:t>
            </a:r>
            <a:endParaRPr lang="sl-SI" dirty="0"/>
          </a:p>
        </p:txBody>
      </p:sp>
      <p:sp>
        <p:nvSpPr>
          <p:cNvPr id="25" name="PoljeZBesedilom 24"/>
          <p:cNvSpPr txBox="1"/>
          <p:nvPr/>
        </p:nvSpPr>
        <p:spPr>
          <a:xfrm>
            <a:off x="476647" y="4986660"/>
            <a:ext cx="668836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8a. Kakšne so značilnosti </a:t>
            </a:r>
            <a:r>
              <a:rPr lang="sl-SI" dirty="0"/>
              <a:t>inovacije izdelkov (pojem, vrste) ? </a:t>
            </a:r>
          </a:p>
        </p:txBody>
      </p:sp>
      <p:sp>
        <p:nvSpPr>
          <p:cNvPr id="26" name="PoljeZBesedilom 25"/>
          <p:cNvSpPr txBox="1"/>
          <p:nvPr/>
        </p:nvSpPr>
        <p:spPr>
          <a:xfrm>
            <a:off x="468263" y="5492457"/>
            <a:ext cx="683237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8a. Kakšne so značilnosti variacije in </a:t>
            </a:r>
            <a:r>
              <a:rPr lang="sl-SI" dirty="0" err="1" smtClean="0"/>
              <a:t>eleminacije</a:t>
            </a:r>
            <a:r>
              <a:rPr lang="sl-SI" dirty="0" smtClean="0"/>
              <a:t> izdelkov v okviru </a:t>
            </a:r>
            <a:r>
              <a:rPr lang="sl-SI" dirty="0"/>
              <a:t>politike izdelkov (pojem, vrste)? </a:t>
            </a:r>
          </a:p>
        </p:txBody>
      </p:sp>
      <p:sp>
        <p:nvSpPr>
          <p:cNvPr id="27" name="PoljeZBesedilom 26"/>
          <p:cNvSpPr txBox="1"/>
          <p:nvPr/>
        </p:nvSpPr>
        <p:spPr>
          <a:xfrm>
            <a:off x="476647" y="6329114"/>
            <a:ext cx="668836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8b. Kakšne so značilnosti dodatne storitve k izdelku v okviru politike izdelkov?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43237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324247" y="738188"/>
            <a:ext cx="668836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Kaj je namen blagovne oz. storitvene znamke?</a:t>
            </a:r>
            <a:endParaRPr lang="sl-SI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324247" y="23413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6.5.1  BLAGOVNA ZNAMKA</a:t>
            </a:r>
            <a:endParaRPr lang="sl-SI" sz="2400" dirty="0"/>
          </a:p>
        </p:txBody>
      </p:sp>
      <p:sp>
        <p:nvSpPr>
          <p:cNvPr id="29" name="PoljeZBesedilom 28"/>
          <p:cNvSpPr txBox="1"/>
          <p:nvPr/>
        </p:nvSpPr>
        <p:spPr>
          <a:xfrm>
            <a:off x="404639" y="1242244"/>
            <a:ext cx="668836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V kakšnih oblikah se fizično pojavlja znak, ki lahko postane blagovna znamka ?</a:t>
            </a:r>
            <a:endParaRPr lang="sl-SI" dirty="0"/>
          </a:p>
        </p:txBody>
      </p:sp>
      <p:sp>
        <p:nvSpPr>
          <p:cNvPr id="30" name="PoljeZBesedilom 29"/>
          <p:cNvSpPr txBox="1"/>
          <p:nvPr/>
        </p:nvSpPr>
        <p:spPr>
          <a:xfrm>
            <a:off x="324247" y="2108081"/>
            <a:ext cx="668836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Katere možnosti ima podjetje, če želi uvesti blagovno znamko za izdelek ali storitev?</a:t>
            </a:r>
            <a:endParaRPr lang="sl-SI" dirty="0"/>
          </a:p>
        </p:txBody>
      </p:sp>
      <p:sp>
        <p:nvSpPr>
          <p:cNvPr id="35" name="PoljeZBesedilom 34"/>
          <p:cNvSpPr txBox="1"/>
          <p:nvPr/>
        </p:nvSpPr>
        <p:spPr>
          <a:xfrm>
            <a:off x="324247" y="2900169"/>
            <a:ext cx="668836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Katere strategije lahko izbirajo podjetja, ki opremijo svoje izdelke oz. storitve z blagovno znamko?</a:t>
            </a:r>
            <a:endParaRPr lang="sl-SI" dirty="0"/>
          </a:p>
        </p:txBody>
      </p:sp>
      <p:sp>
        <p:nvSpPr>
          <p:cNvPr id="37" name="PoljeZBesedilom 36"/>
          <p:cNvSpPr txBox="1"/>
          <p:nvPr/>
        </p:nvSpPr>
        <p:spPr>
          <a:xfrm>
            <a:off x="324247" y="4194572"/>
            <a:ext cx="668836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Zakaj vse izdelke oziroma paleto storitev označimo s šiframi, ko je prodajni program opredeljen?</a:t>
            </a:r>
            <a:endParaRPr lang="sl-SI" dirty="0"/>
          </a:p>
        </p:txBody>
      </p:sp>
      <p:sp>
        <p:nvSpPr>
          <p:cNvPr id="39" name="PoljeZBesedilom 38"/>
          <p:cNvSpPr txBox="1"/>
          <p:nvPr/>
        </p:nvSpPr>
        <p:spPr>
          <a:xfrm>
            <a:off x="324247" y="3690516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6.5.2  ŠIFRANT IZDELKOV</a:t>
            </a:r>
            <a:endParaRPr lang="sl-SI" sz="2400" dirty="0"/>
          </a:p>
        </p:txBody>
      </p:sp>
      <p:sp>
        <p:nvSpPr>
          <p:cNvPr id="41" name="PoljeZBesedilom 40"/>
          <p:cNvSpPr txBox="1"/>
          <p:nvPr/>
        </p:nvSpPr>
        <p:spPr>
          <a:xfrm>
            <a:off x="324247" y="4986660"/>
            <a:ext cx="668836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Kako šifriramo izdelke?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07359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4482</TotalTime>
  <Words>212</Words>
  <Application>Microsoft Office PowerPoint</Application>
  <PresentationFormat>Po meri</PresentationFormat>
  <Paragraphs>19</Paragraphs>
  <Slides>2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Officeova tema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</dc:creator>
  <cp:lastModifiedBy>Janez Cernilec</cp:lastModifiedBy>
  <cp:revision>476</cp:revision>
  <cp:lastPrinted>2015-04-06T14:59:11Z</cp:lastPrinted>
  <dcterms:created xsi:type="dcterms:W3CDTF">2014-09-07T06:32:34Z</dcterms:created>
  <dcterms:modified xsi:type="dcterms:W3CDTF">2015-09-14T09:05:53Z</dcterms:modified>
</cp:coreProperties>
</file>