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2" r:id="rId2"/>
    <p:sldId id="271" r:id="rId3"/>
    <p:sldId id="270" r:id="rId4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ez" initials="J" lastIdx="1" clrIdx="0">
    <p:extLst>
      <p:ext uri="{19B8F6BF-5375-455C-9EA6-DF929625EA0E}">
        <p15:presenceInfo xmlns:p15="http://schemas.microsoft.com/office/powerpoint/2012/main" userId="Jane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0" autoAdjust="0"/>
    <p:restoredTop sz="94660"/>
  </p:normalViewPr>
  <p:slideViewPr>
    <p:cSldViewPr>
      <p:cViewPr varScale="1">
        <p:scale>
          <a:sx n="54" d="100"/>
          <a:sy n="54" d="100"/>
        </p:scale>
        <p:origin x="2376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ol.net/avtomoto/novice/2014/05/tipicni_slovenski_avtomobil_ford.aspx?hide_hf=1&amp;mob=1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618024" y="306140"/>
            <a:ext cx="273055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546016" y="1098228"/>
            <a:ext cx="6768752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marL="342900" indent="-342900">
              <a:buAutoNum type="arabicPeriod"/>
            </a:lvl1pPr>
          </a:lstStyle>
          <a:p>
            <a:r>
              <a:rPr lang="sl-SI" dirty="0"/>
              <a:t>Kako lahko podjetje dolgoročno uresničuje svoje cilje?</a:t>
            </a:r>
          </a:p>
          <a:p>
            <a:pPr marL="0" indent="0">
              <a:buNone/>
            </a:pPr>
            <a:r>
              <a:rPr lang="sl-SI" dirty="0"/>
              <a:t>Kaj </a:t>
            </a:r>
            <a:r>
              <a:rPr lang="sl-SI" dirty="0" smtClean="0"/>
              <a:t>mora podjetje </a:t>
            </a:r>
            <a:r>
              <a:rPr lang="sl-SI" dirty="0"/>
              <a:t>poznati, da bi </a:t>
            </a:r>
            <a:r>
              <a:rPr lang="sl-SI" dirty="0" smtClean="0"/>
              <a:t>zadovoljil porabnike</a:t>
            </a:r>
            <a:r>
              <a:rPr lang="sl-SI" dirty="0"/>
              <a:t>?</a:t>
            </a:r>
          </a:p>
        </p:txBody>
      </p:sp>
      <p:cxnSp>
        <p:nvCxnSpPr>
          <p:cNvPr id="34" name="Raven povezovalnik 33"/>
          <p:cNvCxnSpPr/>
          <p:nvPr/>
        </p:nvCxnSpPr>
        <p:spPr>
          <a:xfrm>
            <a:off x="3996655" y="181830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612279" y="306140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>
                <a:hlinkClick r:id="rId2"/>
              </a:rPr>
              <a:t>6.2 RAZISKAVA TRGA</a:t>
            </a:r>
            <a:r>
              <a:rPr lang="sl-SI" sz="2400" dirty="0" smtClean="0"/>
              <a:t> </a:t>
            </a:r>
            <a:endParaRPr lang="sl-SI" sz="2400" dirty="0"/>
          </a:p>
        </p:txBody>
      </p:sp>
      <p:sp>
        <p:nvSpPr>
          <p:cNvPr id="139" name="PoljeZBesedilom 138"/>
          <p:cNvSpPr txBox="1"/>
          <p:nvPr/>
        </p:nvSpPr>
        <p:spPr>
          <a:xfrm>
            <a:off x="546016" y="1951291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marL="342900" indent="-342900">
              <a:buAutoNum type="arabicPeriod"/>
            </a:lvl1pPr>
          </a:lstStyle>
          <a:p>
            <a:pPr marL="0" indent="0">
              <a:buNone/>
            </a:pPr>
            <a:r>
              <a:rPr lang="sl-SI" dirty="0"/>
              <a:t>2. </a:t>
            </a:r>
            <a:r>
              <a:rPr lang="sl-SI" dirty="0" smtClean="0"/>
              <a:t>Katere so faze tržne raziskave? 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540271" y="2538388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3. Kje se izvaja tržna raziskava? </a:t>
            </a:r>
          </a:p>
        </p:txBody>
      </p:sp>
      <p:sp>
        <p:nvSpPr>
          <p:cNvPr id="41" name="PoljeZBesedilom 40"/>
          <p:cNvSpPr txBox="1"/>
          <p:nvPr/>
        </p:nvSpPr>
        <p:spPr>
          <a:xfrm>
            <a:off x="540271" y="3114452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4. </a:t>
            </a:r>
            <a:r>
              <a:rPr lang="sl-SI" dirty="0" smtClean="0"/>
              <a:t>Katere postopke izvajamo pri </a:t>
            </a:r>
            <a:r>
              <a:rPr lang="sl-SI" smtClean="0"/>
              <a:t>tržni raziskavi? </a:t>
            </a:r>
            <a:endParaRPr lang="sl-SI" dirty="0"/>
          </a:p>
        </p:txBody>
      </p:sp>
      <p:sp>
        <p:nvSpPr>
          <p:cNvPr id="42" name="PoljeZBesedilom 41"/>
          <p:cNvSpPr txBox="1"/>
          <p:nvPr/>
        </p:nvSpPr>
        <p:spPr>
          <a:xfrm>
            <a:off x="540271" y="3808398"/>
            <a:ext cx="6768752" cy="147732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5. Kakšne so značilnosti metod raziskave trga?</a:t>
            </a:r>
          </a:p>
          <a:p>
            <a:r>
              <a:rPr lang="sl-SI" dirty="0"/>
              <a:t>Kakšna je razlika med primarno in sekundarno raziskavo trga?</a:t>
            </a:r>
          </a:p>
          <a:p>
            <a:r>
              <a:rPr lang="sl-SI" dirty="0"/>
              <a:t>Katera so primarna poizvedovanja?</a:t>
            </a:r>
          </a:p>
          <a:p>
            <a:r>
              <a:rPr lang="sl-SI" dirty="0"/>
              <a:t>Katere so metode enkratnega oziroma stalnega poizvedovanja? </a:t>
            </a:r>
          </a:p>
          <a:p>
            <a:r>
              <a:rPr lang="sl-SI" dirty="0"/>
              <a:t>Katere podatke uporabljamo pri sekundarni raziskavi?</a:t>
            </a:r>
          </a:p>
        </p:txBody>
      </p:sp>
      <p:sp>
        <p:nvSpPr>
          <p:cNvPr id="43" name="PoljeZBesedilom 42"/>
          <p:cNvSpPr txBox="1"/>
          <p:nvPr/>
        </p:nvSpPr>
        <p:spPr>
          <a:xfrm>
            <a:off x="540271" y="5575498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6. Kakšne so značilnosti anketiranja? </a:t>
            </a:r>
          </a:p>
        </p:txBody>
      </p:sp>
      <p:sp>
        <p:nvSpPr>
          <p:cNvPr id="44" name="PoljeZBesedilom 43"/>
          <p:cNvSpPr txBox="1"/>
          <p:nvPr/>
        </p:nvSpPr>
        <p:spPr>
          <a:xfrm>
            <a:off x="542726" y="6201504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7. Kakšne so značilnosti opazovanja? </a:t>
            </a:r>
          </a:p>
        </p:txBody>
      </p:sp>
      <p:sp>
        <p:nvSpPr>
          <p:cNvPr id="45" name="PoljeZBesedilom 44"/>
          <p:cNvSpPr txBox="1"/>
          <p:nvPr/>
        </p:nvSpPr>
        <p:spPr>
          <a:xfrm>
            <a:off x="540271" y="6786860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8. Kakšne so značilnosti poskusa (eksperimenta)? </a:t>
            </a:r>
          </a:p>
        </p:txBody>
      </p:sp>
      <p:sp>
        <p:nvSpPr>
          <p:cNvPr id="46" name="PoljeZBesedilom 45"/>
          <p:cNvSpPr txBox="1"/>
          <p:nvPr/>
        </p:nvSpPr>
        <p:spPr>
          <a:xfrm>
            <a:off x="540271" y="7362924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9. Kakšne so značilnosti panela? </a:t>
            </a:r>
          </a:p>
        </p:txBody>
      </p:sp>
      <p:sp>
        <p:nvSpPr>
          <p:cNvPr id="47" name="PoljeZBesedilom 46"/>
          <p:cNvSpPr txBox="1"/>
          <p:nvPr/>
        </p:nvSpPr>
        <p:spPr>
          <a:xfrm>
            <a:off x="540271" y="7938988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10. Kaj proučujemo in raziskujemo z raziskavo trga? </a:t>
            </a:r>
          </a:p>
        </p:txBody>
      </p:sp>
      <p:sp>
        <p:nvSpPr>
          <p:cNvPr id="48" name="PoljeZBesedilom 47"/>
          <p:cNvSpPr txBox="1"/>
          <p:nvPr/>
        </p:nvSpPr>
        <p:spPr>
          <a:xfrm>
            <a:off x="522387" y="8601050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11. Kaj moramo pridobiti za dobro načrtovanje prodaje? </a:t>
            </a:r>
          </a:p>
        </p:txBody>
      </p:sp>
      <p:sp>
        <p:nvSpPr>
          <p:cNvPr id="49" name="PoljeZBesedilom 48"/>
          <p:cNvSpPr txBox="1"/>
          <p:nvPr/>
        </p:nvSpPr>
        <p:spPr>
          <a:xfrm>
            <a:off x="522387" y="9177114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12. Kaj je tržni potencial? </a:t>
            </a:r>
          </a:p>
        </p:txBody>
      </p:sp>
      <p:sp>
        <p:nvSpPr>
          <p:cNvPr id="50" name="PoljeZBesedilom 49"/>
          <p:cNvSpPr txBox="1"/>
          <p:nvPr/>
        </p:nvSpPr>
        <p:spPr>
          <a:xfrm>
            <a:off x="540271" y="9801904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13. Kaj je prodajni potencial? </a:t>
            </a:r>
          </a:p>
        </p:txBody>
      </p:sp>
    </p:spTree>
    <p:extLst>
      <p:ext uri="{BB962C8B-B14F-4D97-AF65-F5344CB8AC3E}">
        <p14:creationId xmlns:p14="http://schemas.microsoft.com/office/powerpoint/2010/main" val="42891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24247" y="162124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14. Kaj je obseg trga? 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328414" y="738188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15. Kaj je obseg prodaje? </a:t>
            </a:r>
          </a:p>
        </p:txBody>
      </p:sp>
      <p:sp>
        <p:nvSpPr>
          <p:cNvPr id="4" name="PoljeZBesedilom 3"/>
          <p:cNvSpPr txBox="1"/>
          <p:nvPr/>
        </p:nvSpPr>
        <p:spPr>
          <a:xfrm>
            <a:off x="325561" y="1314252"/>
            <a:ext cx="676875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  <a:lvl1pPr indent="0">
              <a:buNone/>
            </a:lvl1pPr>
          </a:lstStyle>
          <a:p>
            <a:r>
              <a:rPr lang="sl-SI" dirty="0"/>
              <a:t>16. Kaj je tržni delež? </a:t>
            </a:r>
          </a:p>
        </p:txBody>
      </p:sp>
    </p:spTree>
    <p:extLst>
      <p:ext uri="{BB962C8B-B14F-4D97-AF65-F5344CB8AC3E}">
        <p14:creationId xmlns:p14="http://schemas.microsoft.com/office/powerpoint/2010/main" val="231881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4" y="2610396"/>
            <a:ext cx="7566687" cy="411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79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3499</TotalTime>
  <Words>170</Words>
  <Application>Microsoft Office PowerPoint</Application>
  <PresentationFormat>Po meri</PresentationFormat>
  <Paragraphs>22</Paragraphs>
  <Slides>3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 Cernilec</cp:lastModifiedBy>
  <cp:revision>422</cp:revision>
  <cp:lastPrinted>2015-03-30T05:59:49Z</cp:lastPrinted>
  <dcterms:created xsi:type="dcterms:W3CDTF">2014-09-07T06:32:34Z</dcterms:created>
  <dcterms:modified xsi:type="dcterms:W3CDTF">2015-08-27T04:54:16Z</dcterms:modified>
</cp:coreProperties>
</file>