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2" r:id="rId2"/>
    <p:sldId id="265" r:id="rId3"/>
  </p:sldIdLst>
  <p:sldSz cx="7561263" cy="10693400"/>
  <p:notesSz cx="6669088" cy="9928225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5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40" autoAdjust="0"/>
    <p:restoredTop sz="94660"/>
  </p:normalViewPr>
  <p:slideViewPr>
    <p:cSldViewPr>
      <p:cViewPr varScale="1">
        <p:scale>
          <a:sx n="54" d="100"/>
          <a:sy n="54" d="100"/>
        </p:scale>
        <p:origin x="1531" y="86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0E20F0-366D-47DA-BA04-798C868BFDC0}" type="datetimeFigureOut">
              <a:rPr lang="sl-SI" smtClean="0"/>
              <a:t>27.8.2015</a:t>
            </a:fld>
            <a:endParaRPr lang="sl-SI"/>
          </a:p>
        </p:txBody>
      </p:sp>
      <p:sp>
        <p:nvSpPr>
          <p:cNvPr id="4" name="Ograd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2019300" y="744538"/>
            <a:ext cx="263048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grada opomb 4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2C6991-769A-48AC-9C9C-00067F04831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45887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567095" y="3321886"/>
            <a:ext cx="6427074" cy="2292150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134190" y="6059593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Uredite slog podnaslova matrice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27.8.2015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94370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27.8.2015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3521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97287" y="6871500"/>
            <a:ext cx="6427074" cy="21238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597287" y="4532320"/>
            <a:ext cx="6427074" cy="23391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27.8.2015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3086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378063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3843642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27.8.2015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96734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78063" y="2393639"/>
            <a:ext cx="3340871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378063" y="3391194"/>
            <a:ext cx="3340871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3841017" y="2393639"/>
            <a:ext cx="3342183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3841017" y="3391194"/>
            <a:ext cx="3342183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27.8.2015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8387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27.8.2015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33543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27.8.2015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34690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78064" y="425756"/>
            <a:ext cx="2487603" cy="1811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2956244" y="425756"/>
            <a:ext cx="4226956" cy="91265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378064" y="2237694"/>
            <a:ext cx="2487603" cy="73145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27.8.2015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28588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482060" y="7485380"/>
            <a:ext cx="4536758" cy="8836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482060" y="8369071"/>
            <a:ext cx="4536758" cy="12549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27.8.2015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54793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27.8.2015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46161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5481916" y="428232"/>
            <a:ext cx="1701284" cy="9124045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378063" y="428232"/>
            <a:ext cx="4977831" cy="9124045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27.8.2015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3317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78063" y="2495127"/>
            <a:ext cx="6805137" cy="7057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378063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13ACB-DEC5-4264-B998-DBACDC9FF53C}" type="datetimeFigureOut">
              <a:rPr lang="sl-SI" smtClean="0"/>
              <a:t>27.8.2015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2583432" y="9911198"/>
            <a:ext cx="2394400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5418905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01968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612279" y="450156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6 TRŽENJE</a:t>
            </a:r>
            <a:endParaRPr lang="sl-SI" sz="2400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546016" y="1386260"/>
            <a:ext cx="6405840" cy="369332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1. Kaj je trženje?</a:t>
            </a:r>
            <a:endParaRPr lang="sl-SI" dirty="0"/>
          </a:p>
        </p:txBody>
      </p:sp>
      <p:cxnSp>
        <p:nvCxnSpPr>
          <p:cNvPr id="34" name="Raven povezovalnik 33"/>
          <p:cNvCxnSpPr/>
          <p:nvPr/>
        </p:nvCxnSpPr>
        <p:spPr>
          <a:xfrm>
            <a:off x="3996655" y="1602284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PoljeZBesedilom 35"/>
          <p:cNvSpPr txBox="1"/>
          <p:nvPr/>
        </p:nvSpPr>
        <p:spPr>
          <a:xfrm>
            <a:off x="612279" y="882204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6.1 TRŽENJSKI SPLET</a:t>
            </a:r>
            <a:endParaRPr lang="sl-SI" sz="2400" dirty="0"/>
          </a:p>
        </p:txBody>
      </p:sp>
      <p:sp>
        <p:nvSpPr>
          <p:cNvPr id="63" name="PoljeZBesedilom 62"/>
          <p:cNvSpPr txBox="1"/>
          <p:nvPr/>
        </p:nvSpPr>
        <p:spPr>
          <a:xfrm>
            <a:off x="541707" y="2108081"/>
            <a:ext cx="6405840" cy="646331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sl-SI"/>
            </a:defPPr>
          </a:lstStyle>
          <a:p>
            <a:r>
              <a:rPr lang="sl-SI" dirty="0"/>
              <a:t>2. Kaj je v središču tržnega načina razmišljanja in kaj je končni cilj podjetja?</a:t>
            </a:r>
            <a:endParaRPr lang="sl-SI" dirty="0"/>
          </a:p>
        </p:txBody>
      </p:sp>
      <p:sp>
        <p:nvSpPr>
          <p:cNvPr id="37" name="PoljeZBesedilom 36"/>
          <p:cNvSpPr txBox="1"/>
          <p:nvPr/>
        </p:nvSpPr>
        <p:spPr>
          <a:xfrm>
            <a:off x="540271" y="2983210"/>
            <a:ext cx="6405840" cy="92333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sl-SI"/>
            </a:defPPr>
          </a:lstStyle>
          <a:p>
            <a:r>
              <a:rPr lang="sl-SI" dirty="0"/>
              <a:t>3. </a:t>
            </a:r>
            <a:r>
              <a:rPr lang="sl-SI" dirty="0"/>
              <a:t>Kaj kombinira podjetnik za dosego </a:t>
            </a:r>
            <a:r>
              <a:rPr lang="sl-SI" dirty="0" smtClean="0"/>
              <a:t>svojih ciljev</a:t>
            </a:r>
            <a:r>
              <a:rPr lang="sl-SI" dirty="0"/>
              <a:t>? </a:t>
            </a:r>
          </a:p>
          <a:p>
            <a:r>
              <a:rPr lang="sl-SI" dirty="0"/>
              <a:t>Kaj je izhodišče za trženjski splet (prodajno-politične instrumente)? S čim odgovorimo na tržno usmerjena vprašanja?</a:t>
            </a:r>
            <a:endParaRPr lang="sl-SI" dirty="0"/>
          </a:p>
        </p:txBody>
      </p:sp>
      <p:sp>
        <p:nvSpPr>
          <p:cNvPr id="38" name="PoljeZBesedilom 37"/>
          <p:cNvSpPr txBox="1"/>
          <p:nvPr/>
        </p:nvSpPr>
        <p:spPr>
          <a:xfrm>
            <a:off x="540271" y="4194572"/>
            <a:ext cx="6405840" cy="646331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sl-SI"/>
            </a:defPPr>
          </a:lstStyle>
          <a:p>
            <a:r>
              <a:rPr lang="sl-SI" dirty="0"/>
              <a:t>3. Kaj je trženjski splet?</a:t>
            </a:r>
          </a:p>
          <a:p>
            <a:r>
              <a:rPr lang="sl-SI" dirty="0"/>
              <a:t>Kaj moramo doseči s trženjskim spletom?</a:t>
            </a:r>
            <a:endParaRPr lang="sl-SI" dirty="0"/>
          </a:p>
        </p:txBody>
      </p:sp>
      <p:sp>
        <p:nvSpPr>
          <p:cNvPr id="39" name="PoljeZBesedilom 38"/>
          <p:cNvSpPr txBox="1"/>
          <p:nvPr/>
        </p:nvSpPr>
        <p:spPr>
          <a:xfrm>
            <a:off x="540271" y="5128935"/>
            <a:ext cx="6405840" cy="369332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sl-SI"/>
            </a:defPPr>
          </a:lstStyle>
          <a:p>
            <a:r>
              <a:rPr lang="sl-SI" dirty="0"/>
              <a:t>4. Kaj moramo doseči s trženjem?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28913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hlinkClick r:id="rId2" action="ppaction://hlinksldjump"/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93"/>
          <a:stretch/>
        </p:blipFill>
        <p:spPr>
          <a:xfrm>
            <a:off x="234132" y="76064"/>
            <a:ext cx="7092999" cy="5670947"/>
          </a:xfrm>
          <a:prstGeom prst="rect">
            <a:avLst/>
          </a:prstGeom>
        </p:spPr>
      </p:pic>
      <p:pic>
        <p:nvPicPr>
          <p:cNvPr id="3" name="Slika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79" y="5864808"/>
            <a:ext cx="6336704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2464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3269</TotalTime>
  <Words>77</Words>
  <Application>Microsoft Office PowerPoint</Application>
  <PresentationFormat>Po meri</PresentationFormat>
  <Paragraphs>9</Paragraphs>
  <Slides>2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2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Officeova tema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Janez</dc:creator>
  <cp:lastModifiedBy>Janez Cernilec</cp:lastModifiedBy>
  <cp:revision>393</cp:revision>
  <cp:lastPrinted>2015-03-08T07:00:20Z</cp:lastPrinted>
  <dcterms:created xsi:type="dcterms:W3CDTF">2014-09-07T06:32:34Z</dcterms:created>
  <dcterms:modified xsi:type="dcterms:W3CDTF">2015-08-27T04:18:13Z</dcterms:modified>
</cp:coreProperties>
</file>