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>
        <p:scale>
          <a:sx n="120" d="100"/>
          <a:sy n="120" d="100"/>
        </p:scale>
        <p:origin x="2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0164C97-F8CC-4219-B4C3-59D89FD9C9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55CAB571-2812-40AB-84C9-88A5A4A026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BC5D694-6213-4342-BF51-E030C300D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2379-2411-4FB4-B887-F898E702BCB9}" type="datetimeFigureOut">
              <a:rPr lang="sl-SI" smtClean="0"/>
              <a:t>13. 04. 2021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DD22B611-AC89-4356-83DC-011CE5AB1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349BF990-2A6A-44CB-8215-DCE716157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1AA7-1D75-478B-8A64-52CA4F2B493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90574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BA8D79A-672E-43CD-AFD3-F9305F3A0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1E1C0E85-AE60-4538-86EC-C87BD89BF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B2BE90AB-E882-4C5C-B39F-E5B3FBE31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2379-2411-4FB4-B887-F898E702BCB9}" type="datetimeFigureOut">
              <a:rPr lang="sl-SI" smtClean="0"/>
              <a:t>13. 04. 2021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9CDBFCDE-4F4F-4EEF-9979-DC952D7C5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09DD9507-F50B-4834-AA7F-B0D91A138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1AA7-1D75-478B-8A64-52CA4F2B493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42892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03218EA-A698-4A37-9EEC-BF9F39081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0AC1EF97-4473-4191-ABB6-E1BC02FE0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7FE0A7C-1F38-4C84-8273-C65EF4D73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2379-2411-4FB4-B887-F898E702BCB9}" type="datetimeFigureOut">
              <a:rPr lang="sl-SI" smtClean="0"/>
              <a:t>13. 04. 2021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1356B1D1-DE03-4C43-AA10-CE44BA44A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AB092933-8835-4E21-A387-F21C63C8B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1AA7-1D75-478B-8A64-52CA4F2B493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76722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E765A5E-2D9F-4C98-B5BF-31B216F32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5D228EE-477B-4EF4-AB0F-25E2119DAE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6E99FBDB-9769-4BF4-AFA9-5FBD7526BF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84B2FD5C-6678-43BD-8E1C-F34100C72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2379-2411-4FB4-B887-F898E702BCB9}" type="datetimeFigureOut">
              <a:rPr lang="sl-SI" smtClean="0"/>
              <a:t>13. 04. 2021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285FAFE0-7B3B-4350-B060-BC0F040BB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2315AC39-325A-42C0-ACB7-87592BE97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1AA7-1D75-478B-8A64-52CA4F2B493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3086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4ACBE58-4C7A-4AE0-B6EE-A70D7D9E6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876A7CA8-7338-4871-A13A-A8603EF669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133E61BB-E91F-49E9-958D-AA44705E3F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7A473353-3A47-47E2-9159-F5C5128E79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E73C1EDC-717A-4FF5-ABCE-FB8CFD6E6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C7299970-D11D-4FB6-AE66-E89467C51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2379-2411-4FB4-B887-F898E702BCB9}" type="datetimeFigureOut">
              <a:rPr lang="sl-SI" smtClean="0"/>
              <a:t>13. 04. 2021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DC886A54-3676-4296-B0BB-EB50D4380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D2C65F01-E968-4340-A925-13A41B56C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1AA7-1D75-478B-8A64-52CA4F2B493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5265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24067F4-0B43-4820-B5E0-51494837D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8B5FBEEE-B9B0-4620-AA57-378587720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2379-2411-4FB4-B887-F898E702BCB9}" type="datetimeFigureOut">
              <a:rPr lang="sl-SI" smtClean="0"/>
              <a:t>13. 04. 2021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253C48F9-4F75-495F-BC0A-EC3643EE1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2FF3ED2E-2327-4A81-BADC-AAFF6812B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1AA7-1D75-478B-8A64-52CA4F2B493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32236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22893412-014E-450F-AECC-3AF8EFA8A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2379-2411-4FB4-B887-F898E702BCB9}" type="datetimeFigureOut">
              <a:rPr lang="sl-SI" smtClean="0"/>
              <a:t>13. 04. 2021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3C850038-8810-44CC-A64E-1FC78EF61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A648DFCC-2057-4FDB-BAE6-C1B638B70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1AA7-1D75-478B-8A64-52CA4F2B493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89713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9B14D05-AF5E-4752-B8FD-568167E2F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FB06FB0-86DA-4F2D-9BF2-EAEC82855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14147881-0AA5-4865-BF22-CD35282778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916BA63F-4A3F-40A7-9C09-C345A174D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2379-2411-4FB4-B887-F898E702BCB9}" type="datetimeFigureOut">
              <a:rPr lang="sl-SI" smtClean="0"/>
              <a:t>13. 04. 2021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E1E5B1E6-4B1E-4383-B925-8BD922B9C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BF36D57C-1AED-4658-AD01-D905B4763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1AA7-1D75-478B-8A64-52CA4F2B493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6692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33AB19C-421B-422C-B7F5-F5E1893C7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9FBB8CF8-C9B5-453A-8164-30AB8963EC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F20DD8D2-BDE9-4FC1-AF5F-A26CA7418D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386D3E14-330F-473F-B048-8C4BC7787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2379-2411-4FB4-B887-F898E702BCB9}" type="datetimeFigureOut">
              <a:rPr lang="sl-SI" smtClean="0"/>
              <a:t>13. 04. 2021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0DB29550-D105-4B86-B399-65B2A1B5A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97252EC7-D9CF-4EEF-A482-DE31E7DFB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1AA7-1D75-478B-8A64-52CA4F2B493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43858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F78C3C5-2FA2-4903-9B10-EB2571148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7500E7E4-75E3-4FD1-9186-381E112849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A4D1A9DA-7971-4D39-8A1D-6D30E0555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2379-2411-4FB4-B887-F898E702BCB9}" type="datetimeFigureOut">
              <a:rPr lang="sl-SI" smtClean="0"/>
              <a:t>13. 04. 2021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A7E29D6B-4DE7-4DF5-834C-C89A909FD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F8E1FAD2-B32D-4917-BB94-BCC499312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1AA7-1D75-478B-8A64-52CA4F2B493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53292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B610D85C-7A32-4113-95B6-0622EDAC55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72F50885-FF4C-4660-B3AE-7D83AF9DF0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543FA8FB-2C9B-4013-86EC-B2E79E25A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2379-2411-4FB4-B887-F898E702BCB9}" type="datetimeFigureOut">
              <a:rPr lang="sl-SI" smtClean="0"/>
              <a:t>13. 04. 2021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564EA4DF-6C09-44CA-97F0-6B4CAFBB8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7614BBE4-F63A-40C0-9769-E610EDE20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1AA7-1D75-478B-8A64-52CA4F2B493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12897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EE8BB371-C8FA-4DAF-ADAD-7DAE97332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E7101586-DD9B-4F2F-A2BF-085225659E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7877D171-9A56-4B2D-BEDC-6715725386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92379-2411-4FB4-B887-F898E702BCB9}" type="datetimeFigureOut">
              <a:rPr lang="sl-SI" smtClean="0"/>
              <a:t>13. 04. 2021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BD8431FD-2252-4A6D-BB33-94F5B47B15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D570E119-D7A9-4429-BB00-3F7F39BF2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71AA7-1D75-478B-8A64-52CA4F2B493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59971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E7462E77-A228-4B6D-BE30-86445E58A2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3347" y="986587"/>
            <a:ext cx="4340593" cy="4944979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81493724-FC1D-4F87-A6C7-64B98AC1B9B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101" t="15322" r="28362" b="24912"/>
          <a:stretch/>
        </p:blipFill>
        <p:spPr>
          <a:xfrm>
            <a:off x="5887946" y="986587"/>
            <a:ext cx="4572149" cy="4944979"/>
          </a:xfrm>
          <a:prstGeom prst="rect">
            <a:avLst/>
          </a:prstGeom>
        </p:spPr>
      </p:pic>
      <p:pic>
        <p:nvPicPr>
          <p:cNvPr id="3" name="We_Are_One_Vexento_No_Copyright_Music">
            <a:hlinkClick r:id="" action="ppaction://media"/>
            <a:extLst>
              <a:ext uri="{FF2B5EF4-FFF2-40B4-BE49-F238E27FC236}">
                <a16:creationId xmlns:a16="http://schemas.microsoft.com/office/drawing/2014/main" id="{ED4C9580-7F71-4E68-BA0D-ED6B6FDB3B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402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B70A211A-FDC5-411F-AF04-8F41DCBD37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684" t="15615" r="28363" b="25087"/>
          <a:stretch/>
        </p:blipFill>
        <p:spPr>
          <a:xfrm>
            <a:off x="6761748" y="1227220"/>
            <a:ext cx="3339487" cy="4427621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BA95E854-AD3A-4E78-870F-D92F0BF1A7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90" t="15615" r="56517" b="25087"/>
          <a:stretch/>
        </p:blipFill>
        <p:spPr>
          <a:xfrm>
            <a:off x="2187019" y="1227219"/>
            <a:ext cx="4574729" cy="442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785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C7F1BAA9-6B34-47DA-800B-B2D88102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42" t="15421" r="64500" b="24870"/>
          <a:stretch/>
        </p:blipFill>
        <p:spPr>
          <a:xfrm>
            <a:off x="2626969" y="1144987"/>
            <a:ext cx="3590951" cy="4428878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06BE2383-683B-4023-B9E4-CEDBDF0541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500" t="15421" r="28309" b="24870"/>
          <a:stretch/>
        </p:blipFill>
        <p:spPr>
          <a:xfrm>
            <a:off x="6217920" y="1144987"/>
            <a:ext cx="4295029" cy="442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07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0</Words>
  <Application>Microsoft Office PowerPoint</Application>
  <PresentationFormat>Širokozaslonsko</PresentationFormat>
  <Paragraphs>0</Paragraphs>
  <Slides>3</Slides>
  <Notes>0</Notes>
  <HiddenSlides>0</HiddenSlides>
  <MMClips>1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Officeova tema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 Černilec</dc:creator>
  <cp:lastModifiedBy>Janez Černilec</cp:lastModifiedBy>
  <cp:revision>10</cp:revision>
  <dcterms:created xsi:type="dcterms:W3CDTF">2021-04-13T00:22:07Z</dcterms:created>
  <dcterms:modified xsi:type="dcterms:W3CDTF">2021-04-13T01:55:12Z</dcterms:modified>
</cp:coreProperties>
</file>