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936D2B9-BB79-4AED-B141-F3E69ABD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26D2A9EB-23BE-41A8-B3CB-B352616CEC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8633F93D-D825-4B34-9CB0-D6CF5C072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F3335-D81E-46A5-ACFA-CAA2DC85CD24}" type="datetimeFigureOut">
              <a:rPr lang="sl-SI" smtClean="0"/>
              <a:t>30. 11. 2024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0A4CD6A7-00E0-4A46-8301-3D5DCBCD1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F03EA313-1604-4C81-AE97-3D7FB32AC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C9EC7-481D-48BA-9B69-CD6A2E1F56D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35604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E33FD54-CE1B-46AA-895D-BD7E6B3CF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AB78D1A4-66F7-43C1-B219-E61FFE942E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8E62B2BE-E317-40F6-A6D5-926E6E5B7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F3335-D81E-46A5-ACFA-CAA2DC85CD24}" type="datetimeFigureOut">
              <a:rPr lang="sl-SI" smtClean="0"/>
              <a:t>30. 11. 2024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AAB403C2-75D7-4961-97D3-9BC554977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F6FC291A-8B36-4329-BB53-827FF7AAC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C9EC7-481D-48BA-9B69-CD6A2E1F56D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733845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D3AD4F4-7CB3-40F5-95E0-A7A7F231B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70D2F685-B691-4E11-A501-D48B2C379E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10399E57-401A-47B8-9F14-34D501C36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F3335-D81E-46A5-ACFA-CAA2DC85CD24}" type="datetimeFigureOut">
              <a:rPr lang="sl-SI" smtClean="0"/>
              <a:t>30. 11. 2024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8A2545DF-7CB0-48CC-BC7D-B11FDDCB5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04759BD3-A793-4FBF-9D09-CC36A96A1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C9EC7-481D-48BA-9B69-CD6A2E1F56D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97469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35BF28A-DC5F-4357-BA3B-95B620D00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F5B8BE72-162C-47AB-9D1C-945D40B56F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0E6CDFD0-52A1-400F-96FC-D299A3E6E8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2188BA0C-BA81-4F03-B00E-715F8CE7C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F3335-D81E-46A5-ACFA-CAA2DC85CD24}" type="datetimeFigureOut">
              <a:rPr lang="sl-SI" smtClean="0"/>
              <a:t>30. 11. 2024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8C07FD15-3910-4C65-95B6-E1AACFAB6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6C4D9A61-9017-4E80-91AC-13E3BD42A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C9EC7-481D-48BA-9B69-CD6A2E1F56D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39295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3E4555D-EF7B-479F-BF01-4E9FD423A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4350FB32-9B51-46B7-AFCC-C02EBF65E9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7B1A3246-DD32-4EB3-A535-581CCC6305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95085EAE-F450-4817-9180-098A67E47B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1FF1E6D8-8352-4690-A0A5-BB8B1AA8F1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F1E26821-C1FE-4913-84FB-92F8AC553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F3335-D81E-46A5-ACFA-CAA2DC85CD24}" type="datetimeFigureOut">
              <a:rPr lang="sl-SI" smtClean="0"/>
              <a:t>30. 11. 2024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2DE8BC9D-4FCE-418F-AEAF-0DAE780E2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64E43A41-16AC-4AC7-8A5F-277AD9FF0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C9EC7-481D-48BA-9B69-CD6A2E1F56D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98823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37D7493-82C3-4658-9DDE-86507B3F2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D97A4F81-1068-44DB-818F-E936904D0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F3335-D81E-46A5-ACFA-CAA2DC85CD24}" type="datetimeFigureOut">
              <a:rPr lang="sl-SI" smtClean="0"/>
              <a:t>30. 11. 2024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D984F76B-57FE-4E03-9CDD-0BF987032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520CB414-FCFC-444B-A457-1114BAEC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C9EC7-481D-48BA-9B69-CD6A2E1F56D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02842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F1743D50-E209-4DD8-A6D9-BCD936EEE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F3335-D81E-46A5-ACFA-CAA2DC85CD24}" type="datetimeFigureOut">
              <a:rPr lang="sl-SI" smtClean="0"/>
              <a:t>30. 11. 2024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E1694339-61AD-4120-9EF1-25AEDC0E7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81DDAE68-6665-4532-85CD-41633694B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C9EC7-481D-48BA-9B69-CD6A2E1F56D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2043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2DE0AD7-1F5F-4828-8C79-636378E9B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BDFDC43C-FF17-4069-B1C3-1966CA827C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9A1AF518-55F4-45A4-B008-4C704A38D2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AF8472A0-6B74-4BE4-8367-5DCBFD3D9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F3335-D81E-46A5-ACFA-CAA2DC85CD24}" type="datetimeFigureOut">
              <a:rPr lang="sl-SI" smtClean="0"/>
              <a:t>30. 11. 2024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FC29FD7C-2783-443C-99BC-B3D5DD680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4B3AF960-BE96-48EE-A0E2-8D29348B3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C9EC7-481D-48BA-9B69-CD6A2E1F56D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77732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DF44566-E8C2-43CA-82AC-5F1F20B44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4AF5E6CE-0710-40D9-9846-D65793AED7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2AEC38F1-08C1-4CE2-B77A-FB7013BFCC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689376C0-F4E8-471D-AC81-3C2012C73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F3335-D81E-46A5-ACFA-CAA2DC85CD24}" type="datetimeFigureOut">
              <a:rPr lang="sl-SI" smtClean="0"/>
              <a:t>30. 11. 2024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9DC32F9D-81EC-47F3-819B-08C47DF91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E159DBA1-C189-4637-BE7C-BC5B4AB7B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C9EC7-481D-48BA-9B69-CD6A2E1F56D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34120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2F1D04A-7E88-4E61-87DE-154E303F1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49E1B86B-1B13-4D00-B08D-9EF4442088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335DCB5B-80C7-458A-BB7E-12C4B24CA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F3335-D81E-46A5-ACFA-CAA2DC85CD24}" type="datetimeFigureOut">
              <a:rPr lang="sl-SI" smtClean="0"/>
              <a:t>30. 11. 2024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364ACFD3-EE8B-4E96-9AF8-ADF4E0789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B01DC9C1-2A7D-4E78-AA24-12D34F2FB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C9EC7-481D-48BA-9B69-CD6A2E1F56D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10177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67ADB8F2-ADB9-49AE-9F40-83E841929D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F79C6178-A6FE-45D8-BB06-2DDF33493B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34B09146-4B51-4025-B2AF-E17DA46DB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F3335-D81E-46A5-ACFA-CAA2DC85CD24}" type="datetimeFigureOut">
              <a:rPr lang="sl-SI" smtClean="0"/>
              <a:t>30. 11. 2024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E9C1D7EA-F960-44E4-B358-97F74CEB8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3176126A-4966-4455-A201-06A86F87B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C9EC7-481D-48BA-9B69-CD6A2E1F56D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25310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826A8792-CBE7-4C7A-A2F8-42A57C925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F2D0295F-6E14-4E79-BFD6-0A44358A7B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2412EC33-578C-48AE-A8DA-AC0DDCDDF2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BF3335-D81E-46A5-ACFA-CAA2DC85CD24}" type="datetimeFigureOut">
              <a:rPr lang="sl-SI" smtClean="0"/>
              <a:t>30. 11. 2024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D7FFFEDF-E5B1-462E-B222-535762A39B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2D0CD5E9-648B-40A1-AD3D-C08F36F19F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AC9EC7-481D-48BA-9B69-CD6A2E1F56D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20358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7D7AAE88-DF55-4F37-A230-EBDB330DDD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3834" y="0"/>
            <a:ext cx="4444331" cy="6858000"/>
          </a:xfrm>
          <a:prstGeom prst="rect">
            <a:avLst/>
          </a:prstGeom>
        </p:spPr>
      </p:pic>
      <p:pic>
        <p:nvPicPr>
          <p:cNvPr id="6" name="pravila-igranje-turnir-301124">
            <a:hlinkClick r:id="" action="ppaction://media"/>
            <a:extLst>
              <a:ext uri="{FF2B5EF4-FFF2-40B4-BE49-F238E27FC236}">
                <a16:creationId xmlns:a16="http://schemas.microsoft.com/office/drawing/2014/main" id="{33B85C50-6377-43E0-B71E-1D246AC379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76611" y="127935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646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392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Širokozaslonsko</PresentationFormat>
  <Paragraphs>0</Paragraphs>
  <Slides>1</Slides>
  <Notes>0</Notes>
  <HiddenSlides>0</HiddenSlides>
  <MMClips>1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Officeova tema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janez.cernilec@sckr.si</dc:creator>
  <cp:lastModifiedBy>janez.cernilec@sckr.si</cp:lastModifiedBy>
  <cp:revision>2</cp:revision>
  <dcterms:created xsi:type="dcterms:W3CDTF">2024-11-30T19:08:09Z</dcterms:created>
  <dcterms:modified xsi:type="dcterms:W3CDTF">2024-11-30T19:09:25Z</dcterms:modified>
</cp:coreProperties>
</file>