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F0FF53-C2D8-428E-BEC4-7AC8EA65C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9FB465A-45E1-49F1-9D02-E13FB3E99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9A63D62-CCF0-45B5-AF9B-86BD7A06D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10543FF-5B6C-4B45-B086-A33A15E1B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F94E188-8541-4644-93D7-A49D9C2A1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390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BCD56C-0E1C-43C1-9EC1-3BEE43470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7493EB2-7FC7-4D40-9EB1-CBACEDE34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A0124D3-6B76-4D87-B54F-01A7AD0B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C0639C4-11C1-40EB-9108-6403F506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A0B6741-BA0A-423C-9455-3C488B551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4964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516388-3194-4B6E-805E-021FA703C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40B5F2D-BC23-4448-8486-E89956D7F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9ED7806-6421-4074-89D7-DD9D3263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47582F5-5371-4D63-B099-9D110B545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8864134-AE58-4A28-BC65-81BE1F817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1222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53D18D-60B8-48EE-8B82-7759DFFA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41962D-F599-428E-9BC6-DCB7352A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87FA598-286E-4584-8570-35A5BF647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75B1E07-0902-4D37-A0CD-2F1C4DDEC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6A5B9C2-6F1B-4506-85AD-76992907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E0FC224-7331-454D-B966-01271BAF8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49680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BA8950-E5E6-477A-9FCC-26F77E349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12FAED9-8139-4C30-B54C-16306E892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5FFC375-EDCC-4F3D-BECD-045E7576B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D3D6EEAC-FAF7-4A46-9BC6-180FBC0D3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647A640C-9CE4-41E3-B80D-028CB3091B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ED7F95EB-75B5-43FF-AB45-E8CE0C20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E64997E-A13F-4D46-B8D4-FE82FCC0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8983AFE6-5920-49A3-BEC3-A1CF74824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6237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685B9C-E31E-4202-9FC7-BD821A7EE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5136F360-8C48-4C4A-8FC5-2F8A769B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51CF8A55-4493-4B55-BAE5-1603BF040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6834D90-6E03-4057-9409-10B64E02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9205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BEB9602-265A-4580-ADF8-BFBFDF514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B94E0B1-156C-4106-8F7F-6A7978C0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7E76AF2-25FD-4AAF-A1DF-AF10FAD9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265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49A37B-76E9-4097-B603-3DC5717B5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A9E3102-E0EC-4668-8E7C-6D431955D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23F5B12-4DD8-49CC-93F8-3FC9F2DEB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7039B6C-26A3-4D35-B04C-C334EAFB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2DEF186-237C-47A7-97EB-2A4C579B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B05A268-156B-42C9-840E-AE72BB00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068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738D7E-D194-43EA-A9A8-6CB9D438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96BC406D-13AD-4557-B9F1-1D6299864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F3BD2723-7629-4296-A763-D55DC74B2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425494A-053E-45DD-B73A-E90D8587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F677CC8-D91A-4EBC-A7D3-8E5919A4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536284A-4DE5-4522-96B6-0DAB826C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243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6FBED5-A464-4848-8461-B895C7AC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F3B28F54-A048-4F73-9FBA-3C6D33E5B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9B24FBA-F2FF-4489-96AF-792D6A0D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584C36D-4FA1-4845-BC4C-21C4677A6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6E7F00-2813-4213-93CC-FC87242C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039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F9FC8D14-9AD4-4672-9105-9983C28ED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123F98AE-0A28-4A02-97D0-AF9C03589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E264233-457A-4546-BC20-DB8650AC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025EC49-F20E-4C32-A03C-211DE83B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77B6BF4-FE1F-46B6-8242-5703FCFA0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141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CFD25DFB-F6F5-4530-A138-153A56D99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D26C82D-7E4B-4F37-BD42-908007377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B8036DB-D739-4424-8E3E-01BE4E364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1B733-059D-4D40-8005-868BECDA3E48}" type="datetimeFigureOut">
              <a:rPr lang="sl-SI" smtClean="0"/>
              <a:t>9. 06. 2024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F95C791-DED4-4C9C-8A85-7980F7708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0304026-1FE8-4134-A8FC-87285DA5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4FE90-EE8D-4C88-8796-76E48D3A10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565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liver-tv-8624-pot-film">
            <a:hlinkClick r:id="" action="ppaction://media"/>
            <a:extLst>
              <a:ext uri="{FF2B5EF4-FFF2-40B4-BE49-F238E27FC236}">
                <a16:creationId xmlns:a16="http://schemas.microsoft.com/office/drawing/2014/main" id="{B68ADBD6-0028-4277-9A2D-1545A093E3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3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Širokozaslonsko</PresentationFormat>
  <Paragraphs>0</Paragraphs>
  <Slides>1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janez.cernilec@sckr.si</dc:creator>
  <cp:lastModifiedBy>janez.cernilec@sckr.si</cp:lastModifiedBy>
  <cp:revision>1</cp:revision>
  <dcterms:created xsi:type="dcterms:W3CDTF">2024-06-09T00:59:52Z</dcterms:created>
  <dcterms:modified xsi:type="dcterms:W3CDTF">2024-06-09T01:00:06Z</dcterms:modified>
</cp:coreProperties>
</file>