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2" r:id="rId2"/>
    <p:sldId id="269" r:id="rId3"/>
    <p:sldId id="271" r:id="rId4"/>
    <p:sldId id="257" r:id="rId5"/>
  </p:sldIdLst>
  <p:sldSz cx="12192000" cy="2519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4" autoAdjust="0"/>
    <p:restoredTop sz="94660"/>
  </p:normalViewPr>
  <p:slideViewPr>
    <p:cSldViewPr snapToGrid="0">
      <p:cViewPr>
        <p:scale>
          <a:sx n="70" d="100"/>
          <a:sy n="70" d="100"/>
        </p:scale>
        <p:origin x="2322" y="-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24164"/>
            <a:ext cx="10363200" cy="8773325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3235822"/>
            <a:ext cx="9144000" cy="608415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053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261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6282501"/>
            <a:ext cx="10515600" cy="1048248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6864157"/>
            <a:ext cx="10515600" cy="5512493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8529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6708326"/>
            <a:ext cx="5181600" cy="15989153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6708326"/>
            <a:ext cx="5181600" cy="15989153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898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41671"/>
            <a:ext cx="10515600" cy="487083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6177496"/>
            <a:ext cx="5157787" cy="302749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9204991"/>
            <a:ext cx="5157787" cy="1353915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6177496"/>
            <a:ext cx="5183188" cy="302749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9204991"/>
            <a:ext cx="5183188" cy="1353915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0411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339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7320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679998"/>
            <a:ext cx="3932237" cy="5879994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628335"/>
            <a:ext cx="6172200" cy="1790831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7559993"/>
            <a:ext cx="3932237" cy="1400582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474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679998"/>
            <a:ext cx="3932237" cy="5879994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3628335"/>
            <a:ext cx="6172200" cy="1790831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7559993"/>
            <a:ext cx="3932237" cy="1400582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5698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292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341665"/>
            <a:ext cx="2628900" cy="21355814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341665"/>
            <a:ext cx="7734300" cy="21355814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924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41671"/>
            <a:ext cx="10515600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6708326"/>
            <a:ext cx="10515600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23356649"/>
            <a:ext cx="2743200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A7620-83E6-42AF-8384-AD6E290E4DFE}" type="datetimeFigureOut">
              <a:rPr lang="sl-SI" smtClean="0"/>
              <a:t>5. 02. 2022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23356649"/>
            <a:ext cx="4114800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23356649"/>
            <a:ext cx="2743200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2F69D-3E78-42F5-A2E8-1394F8A919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6143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hyperlink" Target="https://www.tnt.com/express/sl_si/site/how-to/understand-incoterms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zvoznookno.si/mednarodno-trgovanje/incoterms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hdphoto" Target="../media/hdphoto3.wdp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5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microsoft.com/office/2007/relationships/hdphoto" Target="../media/hdphoto2.wdp"/><Relationship Id="rId12" Type="http://schemas.openxmlformats.org/officeDocument/2006/relationships/image" Target="../media/image22.png"/><Relationship Id="rId17" Type="http://schemas.microsoft.com/office/2007/relationships/hdphoto" Target="../media/hdphoto5.wdp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image" Target="../media/image14.png"/><Relationship Id="rId16" Type="http://schemas.openxmlformats.org/officeDocument/2006/relationships/image" Target="../media/image24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microsoft.com/office/2007/relationships/hdphoto" Target="../media/hdphoto1.wdp"/><Relationship Id="rId15" Type="http://schemas.microsoft.com/office/2007/relationships/hdphoto" Target="../media/hdphoto4.wdp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20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2A790CBF-5F09-4552-99B4-80C99FE2C633}"/>
              </a:ext>
            </a:extLst>
          </p:cNvPr>
          <p:cNvSpPr txBox="1"/>
          <p:nvPr/>
        </p:nvSpPr>
        <p:spPr>
          <a:xfrm>
            <a:off x="1069230" y="698495"/>
            <a:ext cx="100174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4000" dirty="0"/>
              <a:t>INCOTERM 2020 (TRANSPORTNA KLAVZULA) FCO</a:t>
            </a:r>
          </a:p>
          <a:p>
            <a:pPr algn="ctr"/>
            <a:endParaRPr lang="sl-SI" sz="4000" dirty="0"/>
          </a:p>
          <a:p>
            <a:pPr algn="ctr"/>
            <a:r>
              <a:rPr lang="sl-SI" sz="4000" dirty="0"/>
              <a:t>Pripravil: Tone Kovač</a:t>
            </a:r>
          </a:p>
          <a:p>
            <a:pPr algn="ctr"/>
            <a:endParaRPr lang="sl-SI" sz="4000" dirty="0"/>
          </a:p>
          <a:p>
            <a:pPr algn="ctr"/>
            <a:r>
              <a:rPr lang="sl-SI" sz="4000" dirty="0"/>
              <a:t>februar 2022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98115F9-E770-4B65-B8CA-6F1AB999E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70" y="5077611"/>
            <a:ext cx="10848975" cy="47244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1270B045-988B-43B3-8DB5-117D4F779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88" y="16045764"/>
            <a:ext cx="11398397" cy="846361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E7C8B4A-39B7-4CF5-9CE4-DD3C6D905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02" y="11105722"/>
            <a:ext cx="2390775" cy="3686175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EB4C5959-A522-4F4E-B2E0-EDAF14C5A6CA}"/>
              </a:ext>
            </a:extLst>
          </p:cNvPr>
          <p:cNvSpPr txBox="1"/>
          <p:nvPr/>
        </p:nvSpPr>
        <p:spPr>
          <a:xfrm>
            <a:off x="776302" y="10686201"/>
            <a:ext cx="199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Stroški transporta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92BFFBFF-7A15-4619-898F-F9FADA96F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137" y="11078249"/>
            <a:ext cx="5876925" cy="3429000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76BD7280-5C57-4E16-813E-9633364FE8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598" y="11078249"/>
            <a:ext cx="2096744" cy="202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8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hlinkClick r:id="rId2"/>
            <a:extLst>
              <a:ext uri="{FF2B5EF4-FFF2-40B4-BE49-F238E27FC236}">
                <a16:creationId xmlns:a16="http://schemas.microsoft.com/office/drawing/2014/main" id="{84CBE604-138E-4D2A-8474-0FC781E5B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9041185"/>
            <a:ext cx="10973219" cy="3206962"/>
          </a:xfrm>
          <a:prstGeom prst="rect">
            <a:avLst/>
          </a:prstGeom>
        </p:spPr>
      </p:pic>
      <p:pic>
        <p:nvPicPr>
          <p:cNvPr id="4" name="Slika 3">
            <a:hlinkClick r:id="rId2"/>
            <a:extLst>
              <a:ext uri="{FF2B5EF4-FFF2-40B4-BE49-F238E27FC236}">
                <a16:creationId xmlns:a16="http://schemas.microsoft.com/office/drawing/2014/main" id="{6B42A062-C733-4389-968D-39AA01C71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8" y="12530341"/>
            <a:ext cx="11165041" cy="2629448"/>
          </a:xfrm>
          <a:prstGeom prst="rect">
            <a:avLst/>
          </a:prstGeom>
        </p:spPr>
      </p:pic>
      <p:pic>
        <p:nvPicPr>
          <p:cNvPr id="5" name="Slika 4">
            <a:hlinkClick r:id="rId2"/>
            <a:extLst>
              <a:ext uri="{FF2B5EF4-FFF2-40B4-BE49-F238E27FC236}">
                <a16:creationId xmlns:a16="http://schemas.microsoft.com/office/drawing/2014/main" id="{3E14810C-51E0-4DF1-B35C-DD961285D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98" y="15513775"/>
            <a:ext cx="11181978" cy="1980142"/>
          </a:xfrm>
          <a:prstGeom prst="rect">
            <a:avLst/>
          </a:prstGeom>
        </p:spPr>
      </p:pic>
      <p:pic>
        <p:nvPicPr>
          <p:cNvPr id="6" name="Slika 5">
            <a:hlinkClick r:id="rId2"/>
            <a:extLst>
              <a:ext uri="{FF2B5EF4-FFF2-40B4-BE49-F238E27FC236}">
                <a16:creationId xmlns:a16="http://schemas.microsoft.com/office/drawing/2014/main" id="{99BBC92D-FD17-455C-9839-2D6FF4656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5172" y="2917227"/>
            <a:ext cx="7581656" cy="5409540"/>
          </a:xfrm>
          <a:prstGeom prst="rect">
            <a:avLst/>
          </a:prstGeom>
        </p:spPr>
      </p:pic>
      <p:pic>
        <p:nvPicPr>
          <p:cNvPr id="7" name="Slika 6">
            <a:hlinkClick r:id="rId2"/>
            <a:extLst>
              <a:ext uri="{FF2B5EF4-FFF2-40B4-BE49-F238E27FC236}">
                <a16:creationId xmlns:a16="http://schemas.microsoft.com/office/drawing/2014/main" id="{E2661D2D-7EB8-4ACF-93BB-01245AD67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2525" y="2158959"/>
            <a:ext cx="226695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7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27D9169-5075-4A83-B914-C5D409DFD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39" y="4741681"/>
            <a:ext cx="12304829" cy="8262663"/>
          </a:xfrm>
          <a:prstGeom prst="rect">
            <a:avLst/>
          </a:prstGeom>
        </p:spPr>
      </p:pic>
      <p:pic>
        <p:nvPicPr>
          <p:cNvPr id="5" name="Slika 4">
            <a:hlinkClick r:id="rId3"/>
            <a:extLst>
              <a:ext uri="{FF2B5EF4-FFF2-40B4-BE49-F238E27FC236}">
                <a16:creationId xmlns:a16="http://schemas.microsoft.com/office/drawing/2014/main" id="{0B3515B8-4FE6-41EF-959A-C48D75C9BE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924"/>
          <a:stretch/>
        </p:blipFill>
        <p:spPr>
          <a:xfrm>
            <a:off x="-1" y="13349875"/>
            <a:ext cx="12119769" cy="9838487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F1C092D5-9DD7-44F5-867A-C0218C7E8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36" y="719500"/>
            <a:ext cx="105060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5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lika 132">
            <a:extLst>
              <a:ext uri="{FF2B5EF4-FFF2-40B4-BE49-F238E27FC236}">
                <a16:creationId xmlns:a16="http://schemas.microsoft.com/office/drawing/2014/main" id="{DD2D2077-DB83-4FB9-B95C-F96292523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744" y="10621420"/>
            <a:ext cx="2582044" cy="650026"/>
          </a:xfrm>
          <a:prstGeom prst="rect">
            <a:avLst/>
          </a:prstGeom>
        </p:spPr>
      </p:pic>
      <p:pic>
        <p:nvPicPr>
          <p:cNvPr id="134" name="Slika 133">
            <a:extLst>
              <a:ext uri="{FF2B5EF4-FFF2-40B4-BE49-F238E27FC236}">
                <a16:creationId xmlns:a16="http://schemas.microsoft.com/office/drawing/2014/main" id="{8443F8B7-2DC4-4A75-B7A5-8B354B122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272" y="10729422"/>
            <a:ext cx="2863066" cy="417137"/>
          </a:xfrm>
          <a:prstGeom prst="rect">
            <a:avLst/>
          </a:prstGeom>
        </p:spPr>
      </p:pic>
      <p:pic>
        <p:nvPicPr>
          <p:cNvPr id="135" name="Slika 134">
            <a:extLst>
              <a:ext uri="{FF2B5EF4-FFF2-40B4-BE49-F238E27FC236}">
                <a16:creationId xmlns:a16="http://schemas.microsoft.com/office/drawing/2014/main" id="{2B0BE572-A953-4541-BA1D-B9C54648C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139" y="8962474"/>
            <a:ext cx="2013689" cy="1385908"/>
          </a:xfrm>
          <a:prstGeom prst="rect">
            <a:avLst/>
          </a:prstGeom>
        </p:spPr>
      </p:pic>
      <p:pic>
        <p:nvPicPr>
          <p:cNvPr id="136" name="Slika 135">
            <a:extLst>
              <a:ext uri="{FF2B5EF4-FFF2-40B4-BE49-F238E27FC236}">
                <a16:creationId xmlns:a16="http://schemas.microsoft.com/office/drawing/2014/main" id="{95AF8C1C-615E-4294-B4A0-BDE437D601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476" y="8938411"/>
            <a:ext cx="2854717" cy="1421656"/>
          </a:xfrm>
          <a:prstGeom prst="rect">
            <a:avLst/>
          </a:prstGeom>
        </p:spPr>
      </p:pic>
      <p:pic>
        <p:nvPicPr>
          <p:cNvPr id="137" name="Slika 136">
            <a:extLst>
              <a:ext uri="{FF2B5EF4-FFF2-40B4-BE49-F238E27FC236}">
                <a16:creationId xmlns:a16="http://schemas.microsoft.com/office/drawing/2014/main" id="{6B0889C1-99A1-4932-BA2A-3D5FCC7524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728" y="11460300"/>
            <a:ext cx="2082337" cy="446212"/>
          </a:xfrm>
          <a:prstGeom prst="rect">
            <a:avLst/>
          </a:prstGeom>
        </p:spPr>
      </p:pic>
      <p:pic>
        <p:nvPicPr>
          <p:cNvPr id="138" name="Slika 137">
            <a:extLst>
              <a:ext uri="{FF2B5EF4-FFF2-40B4-BE49-F238E27FC236}">
                <a16:creationId xmlns:a16="http://schemas.microsoft.com/office/drawing/2014/main" id="{2C635A45-E8F5-4407-A4D9-B56CC7764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945" y="11337333"/>
            <a:ext cx="2582040" cy="650025"/>
          </a:xfrm>
          <a:prstGeom prst="rect">
            <a:avLst/>
          </a:prstGeom>
        </p:spPr>
      </p:pic>
      <p:pic>
        <p:nvPicPr>
          <p:cNvPr id="139" name="Slika 138">
            <a:extLst>
              <a:ext uri="{FF2B5EF4-FFF2-40B4-BE49-F238E27FC236}">
                <a16:creationId xmlns:a16="http://schemas.microsoft.com/office/drawing/2014/main" id="{FC732B50-9055-495E-B06E-E0D7E5C521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8978" y="12088679"/>
            <a:ext cx="2054732" cy="702474"/>
          </a:xfrm>
          <a:prstGeom prst="rect">
            <a:avLst/>
          </a:prstGeom>
        </p:spPr>
      </p:pic>
      <p:pic>
        <p:nvPicPr>
          <p:cNvPr id="140" name="Slika 139">
            <a:extLst>
              <a:ext uri="{FF2B5EF4-FFF2-40B4-BE49-F238E27FC236}">
                <a16:creationId xmlns:a16="http://schemas.microsoft.com/office/drawing/2014/main" id="{0C66F3CF-7AC6-4075-8244-05D0859DA8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3649" y="12151355"/>
            <a:ext cx="2417724" cy="506943"/>
          </a:xfrm>
          <a:prstGeom prst="rect">
            <a:avLst/>
          </a:prstGeom>
        </p:spPr>
      </p:pic>
      <p:pic>
        <p:nvPicPr>
          <p:cNvPr id="141" name="Slika 140">
            <a:extLst>
              <a:ext uri="{FF2B5EF4-FFF2-40B4-BE49-F238E27FC236}">
                <a16:creationId xmlns:a16="http://schemas.microsoft.com/office/drawing/2014/main" id="{DB982A7A-0ED8-45D6-9324-6C44498817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9689" y="13112921"/>
            <a:ext cx="3148284" cy="357756"/>
          </a:xfrm>
          <a:prstGeom prst="rect">
            <a:avLst/>
          </a:prstGeom>
        </p:spPr>
      </p:pic>
      <p:pic>
        <p:nvPicPr>
          <p:cNvPr id="142" name="Slika 141">
            <a:extLst>
              <a:ext uri="{FF2B5EF4-FFF2-40B4-BE49-F238E27FC236}">
                <a16:creationId xmlns:a16="http://schemas.microsoft.com/office/drawing/2014/main" id="{9BC26AB3-471C-459E-889E-752C55EF7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240" y="12968928"/>
            <a:ext cx="2054732" cy="702474"/>
          </a:xfrm>
          <a:prstGeom prst="rect">
            <a:avLst/>
          </a:prstGeom>
        </p:spPr>
      </p:pic>
      <p:pic>
        <p:nvPicPr>
          <p:cNvPr id="143" name="Slika 142">
            <a:extLst>
              <a:ext uri="{FF2B5EF4-FFF2-40B4-BE49-F238E27FC236}">
                <a16:creationId xmlns:a16="http://schemas.microsoft.com/office/drawing/2014/main" id="{F4061DBA-28CB-4425-BC1F-EF7A5D6485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1057" y="8918306"/>
            <a:ext cx="2196375" cy="1392854"/>
          </a:xfrm>
          <a:prstGeom prst="rect">
            <a:avLst/>
          </a:prstGeom>
        </p:spPr>
      </p:pic>
      <p:pic>
        <p:nvPicPr>
          <p:cNvPr id="144" name="Slika 143">
            <a:extLst>
              <a:ext uri="{FF2B5EF4-FFF2-40B4-BE49-F238E27FC236}">
                <a16:creationId xmlns:a16="http://schemas.microsoft.com/office/drawing/2014/main" id="{E1783B15-2F84-4902-9369-DD073DA555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3632" y="8903654"/>
            <a:ext cx="2609583" cy="1371736"/>
          </a:xfrm>
          <a:prstGeom prst="rect">
            <a:avLst/>
          </a:prstGeom>
        </p:spPr>
      </p:pic>
      <p:pic>
        <p:nvPicPr>
          <p:cNvPr id="145" name="Slika 144">
            <a:extLst>
              <a:ext uri="{FF2B5EF4-FFF2-40B4-BE49-F238E27FC236}">
                <a16:creationId xmlns:a16="http://schemas.microsoft.com/office/drawing/2014/main" id="{F84D266D-ABB4-4F26-8BAE-AA9609E2E5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73527" y="8866055"/>
            <a:ext cx="1770697" cy="1436607"/>
          </a:xfrm>
          <a:prstGeom prst="rect">
            <a:avLst/>
          </a:prstGeom>
        </p:spPr>
      </p:pic>
      <p:pic>
        <p:nvPicPr>
          <p:cNvPr id="146" name="Slika 145">
            <a:extLst>
              <a:ext uri="{FF2B5EF4-FFF2-40B4-BE49-F238E27FC236}">
                <a16:creationId xmlns:a16="http://schemas.microsoft.com/office/drawing/2014/main" id="{5389BF27-9AA6-4EC7-8B4A-CDBDC5D0EF2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0180" y="13939193"/>
            <a:ext cx="2447005" cy="478761"/>
          </a:xfrm>
          <a:prstGeom prst="rect">
            <a:avLst/>
          </a:prstGeom>
        </p:spPr>
      </p:pic>
      <p:pic>
        <p:nvPicPr>
          <p:cNvPr id="147" name="Slika 146">
            <a:extLst>
              <a:ext uri="{FF2B5EF4-FFF2-40B4-BE49-F238E27FC236}">
                <a16:creationId xmlns:a16="http://schemas.microsoft.com/office/drawing/2014/main" id="{352F3CA9-A0FD-472D-AC83-193386E4DFA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80042" y="14902423"/>
            <a:ext cx="3838338" cy="495861"/>
          </a:xfrm>
          <a:prstGeom prst="rect">
            <a:avLst/>
          </a:prstGeom>
        </p:spPr>
      </p:pic>
      <p:pic>
        <p:nvPicPr>
          <p:cNvPr id="148" name="Slika 147">
            <a:extLst>
              <a:ext uri="{FF2B5EF4-FFF2-40B4-BE49-F238E27FC236}">
                <a16:creationId xmlns:a16="http://schemas.microsoft.com/office/drawing/2014/main" id="{3AEB1232-940F-4F4E-A150-C29FD26DE81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36316" y="15794613"/>
            <a:ext cx="3911628" cy="500998"/>
          </a:xfrm>
          <a:prstGeom prst="rect">
            <a:avLst/>
          </a:prstGeom>
        </p:spPr>
      </p:pic>
      <p:pic>
        <p:nvPicPr>
          <p:cNvPr id="149" name="Slika 148">
            <a:extLst>
              <a:ext uri="{FF2B5EF4-FFF2-40B4-BE49-F238E27FC236}">
                <a16:creationId xmlns:a16="http://schemas.microsoft.com/office/drawing/2014/main" id="{0C731DCD-FB42-47C3-BF25-B21A9D2319C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36358" y="16794067"/>
            <a:ext cx="2911886" cy="379814"/>
          </a:xfrm>
          <a:prstGeom prst="rect">
            <a:avLst/>
          </a:prstGeom>
        </p:spPr>
      </p:pic>
      <p:pic>
        <p:nvPicPr>
          <p:cNvPr id="150" name="Slika 149">
            <a:extLst>
              <a:ext uri="{FF2B5EF4-FFF2-40B4-BE49-F238E27FC236}">
                <a16:creationId xmlns:a16="http://schemas.microsoft.com/office/drawing/2014/main" id="{D43E358C-F5E4-4E8D-B71D-915F6BA9618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05893" y="17679450"/>
            <a:ext cx="2361594" cy="480001"/>
          </a:xfrm>
          <a:prstGeom prst="rect">
            <a:avLst/>
          </a:prstGeom>
        </p:spPr>
      </p:pic>
      <p:pic>
        <p:nvPicPr>
          <p:cNvPr id="151" name="Slika 150">
            <a:extLst>
              <a:ext uri="{FF2B5EF4-FFF2-40B4-BE49-F238E27FC236}">
                <a16:creationId xmlns:a16="http://schemas.microsoft.com/office/drawing/2014/main" id="{C14BF7E8-30BE-43C8-A0C8-9CFB53890B3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41879" y="18646643"/>
            <a:ext cx="1958908" cy="429094"/>
          </a:xfrm>
          <a:prstGeom prst="rect">
            <a:avLst/>
          </a:prstGeom>
        </p:spPr>
      </p:pic>
      <p:pic>
        <p:nvPicPr>
          <p:cNvPr id="152" name="Slika 151">
            <a:extLst>
              <a:ext uri="{FF2B5EF4-FFF2-40B4-BE49-F238E27FC236}">
                <a16:creationId xmlns:a16="http://schemas.microsoft.com/office/drawing/2014/main" id="{05CA6D2D-F32F-4F59-9A9A-927446524AE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12565" y="19439907"/>
            <a:ext cx="2911889" cy="379814"/>
          </a:xfrm>
          <a:prstGeom prst="rect">
            <a:avLst/>
          </a:prstGeom>
        </p:spPr>
      </p:pic>
      <p:pic>
        <p:nvPicPr>
          <p:cNvPr id="153" name="Slika 152">
            <a:extLst>
              <a:ext uri="{FF2B5EF4-FFF2-40B4-BE49-F238E27FC236}">
                <a16:creationId xmlns:a16="http://schemas.microsoft.com/office/drawing/2014/main" id="{4B323104-7122-43EE-92E2-360B128908E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92908" y="20340685"/>
            <a:ext cx="2474575" cy="446536"/>
          </a:xfrm>
          <a:prstGeom prst="rect">
            <a:avLst/>
          </a:prstGeom>
        </p:spPr>
      </p:pic>
      <p:pic>
        <p:nvPicPr>
          <p:cNvPr id="154" name="Slika 153">
            <a:extLst>
              <a:ext uri="{FF2B5EF4-FFF2-40B4-BE49-F238E27FC236}">
                <a16:creationId xmlns:a16="http://schemas.microsoft.com/office/drawing/2014/main" id="{9DD3D9D6-D1DB-491B-BD1F-A0B00590286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36662" y="340339"/>
            <a:ext cx="3900914" cy="431168"/>
          </a:xfrm>
          <a:prstGeom prst="rect">
            <a:avLst/>
          </a:prstGeom>
        </p:spPr>
      </p:pic>
      <p:pic>
        <p:nvPicPr>
          <p:cNvPr id="155" name="Slika 154">
            <a:extLst>
              <a:ext uri="{FF2B5EF4-FFF2-40B4-BE49-F238E27FC236}">
                <a16:creationId xmlns:a16="http://schemas.microsoft.com/office/drawing/2014/main" id="{0E0E2A2A-4D5C-4003-8CF6-D2F6D5F0EBD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862725" y="256856"/>
            <a:ext cx="2143125" cy="1543050"/>
          </a:xfrm>
          <a:prstGeom prst="rect">
            <a:avLst/>
          </a:prstGeom>
        </p:spPr>
      </p:pic>
      <p:pic>
        <p:nvPicPr>
          <p:cNvPr id="156" name="Slika 155">
            <a:extLst>
              <a:ext uri="{FF2B5EF4-FFF2-40B4-BE49-F238E27FC236}">
                <a16:creationId xmlns:a16="http://schemas.microsoft.com/office/drawing/2014/main" id="{CDD13057-F01E-412C-9549-3DDFD76B5F2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68475" y="2002954"/>
            <a:ext cx="5872157" cy="1103367"/>
          </a:xfrm>
          <a:prstGeom prst="rect">
            <a:avLst/>
          </a:prstGeom>
        </p:spPr>
      </p:pic>
      <p:pic>
        <p:nvPicPr>
          <p:cNvPr id="192" name="Slika 191">
            <a:extLst>
              <a:ext uri="{FF2B5EF4-FFF2-40B4-BE49-F238E27FC236}">
                <a16:creationId xmlns:a16="http://schemas.microsoft.com/office/drawing/2014/main" id="{C362C29D-D799-4976-8DE3-E3886234D3F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791717" y="3288905"/>
            <a:ext cx="4640409" cy="1106432"/>
          </a:xfrm>
          <a:prstGeom prst="rect">
            <a:avLst/>
          </a:prstGeom>
        </p:spPr>
      </p:pic>
      <p:pic>
        <p:nvPicPr>
          <p:cNvPr id="193" name="Slika 192">
            <a:extLst>
              <a:ext uri="{FF2B5EF4-FFF2-40B4-BE49-F238E27FC236}">
                <a16:creationId xmlns:a16="http://schemas.microsoft.com/office/drawing/2014/main" id="{C7A1FCB0-821F-4F18-BE3F-8EA8B0B873A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98575" y="4718554"/>
            <a:ext cx="4366614" cy="1209858"/>
          </a:xfrm>
          <a:prstGeom prst="rect">
            <a:avLst/>
          </a:prstGeom>
        </p:spPr>
      </p:pic>
      <p:pic>
        <p:nvPicPr>
          <p:cNvPr id="194" name="Slika 193">
            <a:extLst>
              <a:ext uri="{FF2B5EF4-FFF2-40B4-BE49-F238E27FC236}">
                <a16:creationId xmlns:a16="http://schemas.microsoft.com/office/drawing/2014/main" id="{BA7F3E5F-C044-4A2D-A15F-CB391CD6F7C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89772" y="6007566"/>
            <a:ext cx="4795606" cy="1173547"/>
          </a:xfrm>
          <a:prstGeom prst="rect">
            <a:avLst/>
          </a:prstGeom>
        </p:spPr>
      </p:pic>
      <p:pic>
        <p:nvPicPr>
          <p:cNvPr id="195" name="Slika 194">
            <a:extLst>
              <a:ext uri="{FF2B5EF4-FFF2-40B4-BE49-F238E27FC236}">
                <a16:creationId xmlns:a16="http://schemas.microsoft.com/office/drawing/2014/main" id="{0ADD8FC9-43A5-44F7-BB8D-E94EDEB624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9340" y="13865319"/>
            <a:ext cx="2054732" cy="702474"/>
          </a:xfrm>
          <a:prstGeom prst="rect">
            <a:avLst/>
          </a:prstGeom>
        </p:spPr>
      </p:pic>
      <p:pic>
        <p:nvPicPr>
          <p:cNvPr id="196" name="Slika 195">
            <a:extLst>
              <a:ext uri="{FF2B5EF4-FFF2-40B4-BE49-F238E27FC236}">
                <a16:creationId xmlns:a16="http://schemas.microsoft.com/office/drawing/2014/main" id="{3351BAAC-2927-4F14-B0E3-2490D72F0E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0290" y="14798769"/>
            <a:ext cx="2054732" cy="702474"/>
          </a:xfrm>
          <a:prstGeom prst="rect">
            <a:avLst/>
          </a:prstGeom>
        </p:spPr>
      </p:pic>
      <p:pic>
        <p:nvPicPr>
          <p:cNvPr id="197" name="Slika 196">
            <a:extLst>
              <a:ext uri="{FF2B5EF4-FFF2-40B4-BE49-F238E27FC236}">
                <a16:creationId xmlns:a16="http://schemas.microsoft.com/office/drawing/2014/main" id="{6D4A7AF8-5846-4A47-864C-C9409590BF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240" y="15694119"/>
            <a:ext cx="2054732" cy="702474"/>
          </a:xfrm>
          <a:prstGeom prst="rect">
            <a:avLst/>
          </a:prstGeom>
        </p:spPr>
      </p:pic>
      <p:pic>
        <p:nvPicPr>
          <p:cNvPr id="198" name="Slika 197">
            <a:extLst>
              <a:ext uri="{FF2B5EF4-FFF2-40B4-BE49-F238E27FC236}">
                <a16:creationId xmlns:a16="http://schemas.microsoft.com/office/drawing/2014/main" id="{34276834-B266-48C6-98B4-60DFBAF628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9340" y="16551369"/>
            <a:ext cx="2054732" cy="702474"/>
          </a:xfrm>
          <a:prstGeom prst="rect">
            <a:avLst/>
          </a:prstGeom>
        </p:spPr>
      </p:pic>
      <p:pic>
        <p:nvPicPr>
          <p:cNvPr id="199" name="Slika 198">
            <a:extLst>
              <a:ext uri="{FF2B5EF4-FFF2-40B4-BE49-F238E27FC236}">
                <a16:creationId xmlns:a16="http://schemas.microsoft.com/office/drawing/2014/main" id="{3BE19119-9E12-4F35-A3CA-603C7E58BB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0290" y="17541969"/>
            <a:ext cx="2054732" cy="702474"/>
          </a:xfrm>
          <a:prstGeom prst="rect">
            <a:avLst/>
          </a:prstGeom>
        </p:spPr>
      </p:pic>
      <p:pic>
        <p:nvPicPr>
          <p:cNvPr id="200" name="Slika 199">
            <a:extLst>
              <a:ext uri="{FF2B5EF4-FFF2-40B4-BE49-F238E27FC236}">
                <a16:creationId xmlns:a16="http://schemas.microsoft.com/office/drawing/2014/main" id="{23E6DBB8-102B-42FA-990E-2AC4A6C3D6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0290" y="18418269"/>
            <a:ext cx="2054732" cy="702474"/>
          </a:xfrm>
          <a:prstGeom prst="rect">
            <a:avLst/>
          </a:prstGeom>
        </p:spPr>
      </p:pic>
      <p:pic>
        <p:nvPicPr>
          <p:cNvPr id="201" name="Slika 200">
            <a:extLst>
              <a:ext uri="{FF2B5EF4-FFF2-40B4-BE49-F238E27FC236}">
                <a16:creationId xmlns:a16="http://schemas.microsoft.com/office/drawing/2014/main" id="{45984121-826D-4948-AE9E-8DE2B8C42D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163" y="19323703"/>
            <a:ext cx="2054732" cy="702474"/>
          </a:xfrm>
          <a:prstGeom prst="rect">
            <a:avLst/>
          </a:prstGeom>
        </p:spPr>
      </p:pic>
      <p:pic>
        <p:nvPicPr>
          <p:cNvPr id="203" name="Slika 202">
            <a:extLst>
              <a:ext uri="{FF2B5EF4-FFF2-40B4-BE49-F238E27FC236}">
                <a16:creationId xmlns:a16="http://schemas.microsoft.com/office/drawing/2014/main" id="{3E7D0453-BEE6-4D99-917E-F240574C05B0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l="3868" t="-1" r="5020" b="39218"/>
          <a:stretch/>
        </p:blipFill>
        <p:spPr>
          <a:xfrm>
            <a:off x="6459223" y="771507"/>
            <a:ext cx="1883322" cy="736498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4354C86A-F4A0-4737-8495-10B4F43B7A3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819404" y="20187153"/>
            <a:ext cx="1954428" cy="702474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D3E91405-94A1-43A3-846D-52816163FB2A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l="20220" t="75012" r="20461" b="15928"/>
          <a:stretch/>
        </p:blipFill>
        <p:spPr>
          <a:xfrm>
            <a:off x="85660" y="7458835"/>
            <a:ext cx="11949522" cy="1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4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</TotalTime>
  <Words>15</Words>
  <Application>Microsoft Office PowerPoint</Application>
  <PresentationFormat>Po meri</PresentationFormat>
  <Paragraphs>6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48</cp:revision>
  <dcterms:created xsi:type="dcterms:W3CDTF">2022-02-01T03:42:36Z</dcterms:created>
  <dcterms:modified xsi:type="dcterms:W3CDTF">2022-02-06T00:34:15Z</dcterms:modified>
</cp:coreProperties>
</file>