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109B20-893D-48E8-892F-9198B834B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0214F9D-7AE4-4C75-9F55-3763206B9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46B80A6-254D-42FB-B31F-22DC45233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E32CF3D-A147-4BA6-AB28-92F1BC496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9B7E40D-DE44-43D7-AFA5-59C1EFEE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7531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815503-FEF0-42D3-B802-1C8760CE9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92470BD-5BDB-44C9-95B9-4AA127073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CA0E159-6CD1-4DED-836F-71F011B9F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2197D02-9F4D-49E4-BB30-A4DF25D1A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3C16C16-4CE0-450D-9A7E-27F11B81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64614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8C76FC-B178-4FAA-BAA6-B0316BC27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5E6C4EB-AD7A-49F5-91E7-4F321CFA8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0259399-3FCE-4208-9F9C-C8EA251A1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9ED1BAC-EA9A-4472-9F34-9516AD30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41286D7-1EE1-40DE-8551-5B37CFBBB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8698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A17D219-7FA1-4D62-80D8-503850858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BF21074-5E35-47E5-A52B-489DA37FA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E363A3E-1583-4876-9BB0-3E6F7B8C7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5BFE25F-631C-45DB-A1B1-FAD7EC234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5D8F2E5-DDDB-4EBF-8E19-D83DE3E8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803037A-D505-49A7-98D4-F61C9772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39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535DBE-9928-4BC8-B761-EA17E69FB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8222B00-4265-406D-BAE7-FE841DC3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8785460-FB09-442F-A5AC-20752F2B3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23A4BB4-6630-4914-A33A-5EB71FA05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B55E09D-03E0-484F-97A8-CA193C909F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4BFDEFB-3FE4-44EE-A945-9DAE2187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504AEC96-37A0-43BC-B693-1C7F3D1F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53A6830D-97B6-4D3A-8859-0DBC15F8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4625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71CB36-3261-4406-8FE3-492AAA777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402355F-37CA-47E7-8208-4B8FBCE0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05536A5-C5FC-4357-A59A-BB4B694C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51ECB55C-381B-40AA-B234-C74905D0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2422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C3D9318C-51C1-4A68-8457-6FFFBE5A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203E254D-E9AF-4C26-B325-D293427CE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6187752E-E13D-4A08-9C37-07FE49BC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026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8546B7-B165-4950-9BE7-399517AD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ADAC2ED-78A9-44E0-A7C4-06B5C57CB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AE2BED8-C90B-40E7-A82A-02161E42E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4328343-B4BF-4532-8FBA-D2869C35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374F1B7-94C9-4B00-9CDF-78DB6395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191047B-BAFD-45C0-9D36-814EC317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0963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32C38E-E635-4DD0-86FD-5A94B77F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C655C05A-492D-4D3D-9159-C19BFD7D85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1669112-8DF5-403C-886B-25999F853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BBD6DD0F-4105-4D8A-8076-B5C8A4A97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3384B90-2F67-4693-9F25-D2D994E69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7578356-1225-4E2F-9439-D7C2E571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0780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94A56B-6A69-4AD2-A2AE-A034510A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049C81F-3BF6-4D24-B3A3-F5FC90DFE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1DA817F-E964-4114-9517-5EDC59957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593287B-DB44-4809-ADD4-BD07F122E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FDA0A98-05DF-42E9-A6F3-84897CFC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0375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9C049583-E34A-4137-B2CF-0FC99A680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BE35C4DE-82B8-4409-8723-C90F9EB13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6EDCA1B-A0E4-41A3-891B-0E39CFF6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188216C-3C1B-43DA-9BAC-45BC215A4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5BFE92B-BD7C-4639-A10D-983AEC2AF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6307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C94074F-03DC-4B7F-AE80-6A6D5BEF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5D8379F-5220-49F3-9B6D-D94A7BEDB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2809046-8ED5-46E6-8CA0-A269C2235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21BFD-160D-4D40-B5A2-FF1EE9B2A3E8}" type="datetimeFigureOut">
              <a:rPr lang="sl-SI" smtClean="0"/>
              <a:t>30. 05. 2021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32292AD-88DB-40BD-83C5-DF12C9718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E69045C-BF0F-496D-8753-0C93C4AF5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7542F-1851-485A-A0AD-F0002419E23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1463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24F6FC6-4D06-4535-8DE9-2CF762085DBC}"/>
              </a:ext>
            </a:extLst>
          </p:cNvPr>
          <p:cNvSpPr txBox="1"/>
          <p:nvPr/>
        </p:nvSpPr>
        <p:spPr>
          <a:xfrm>
            <a:off x="1748028" y="2343097"/>
            <a:ext cx="8695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/>
              <a:t>PIŠKOTI MULINO BIANCO </a:t>
            </a:r>
          </a:p>
          <a:p>
            <a:pPr algn="ctr"/>
            <a:endParaRPr lang="sl-SI" sz="3200" dirty="0"/>
          </a:p>
          <a:p>
            <a:pPr algn="ctr"/>
            <a:r>
              <a:rPr lang="sl-SI" sz="3200" dirty="0"/>
              <a:t>LENČA PODOBNIK</a:t>
            </a:r>
          </a:p>
          <a:p>
            <a:pPr algn="ctr"/>
            <a:endParaRPr lang="sl-SI" sz="3200" dirty="0"/>
          </a:p>
          <a:p>
            <a:pPr algn="ctr"/>
            <a:r>
              <a:rPr lang="sl-SI" sz="3200" dirty="0"/>
              <a:t>MAJ 2021</a:t>
            </a:r>
          </a:p>
        </p:txBody>
      </p:sp>
    </p:spTree>
    <p:extLst>
      <p:ext uri="{BB962C8B-B14F-4D97-AF65-F5344CB8AC3E}">
        <p14:creationId xmlns:p14="http://schemas.microsoft.com/office/powerpoint/2010/main" val="73857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4302BAF-C1D4-4176-AC15-4F41D83CA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45" y="1928603"/>
            <a:ext cx="9916909" cy="3000794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E798C31F-D058-4224-9106-9AC0E19F74A8}"/>
              </a:ext>
            </a:extLst>
          </p:cNvPr>
          <p:cNvSpPr txBox="1"/>
          <p:nvPr/>
        </p:nvSpPr>
        <p:spPr>
          <a:xfrm>
            <a:off x="5605667" y="3721211"/>
            <a:ext cx="6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1,50 € (CENA BREZ 9,5 % DDV NA DEBELO)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8C9F93F6-E58D-40E0-802D-65EA88A0A126}"/>
              </a:ext>
            </a:extLst>
          </p:cNvPr>
          <p:cNvSpPr txBox="1"/>
          <p:nvPr/>
        </p:nvSpPr>
        <p:spPr>
          <a:xfrm>
            <a:off x="4604876" y="4929397"/>
            <a:ext cx="4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ŠIFRA ARTIKLA: 19981</a:t>
            </a:r>
          </a:p>
        </p:txBody>
      </p:sp>
    </p:spTree>
    <p:extLst>
      <p:ext uri="{BB962C8B-B14F-4D97-AF65-F5344CB8AC3E}">
        <p14:creationId xmlns:p14="http://schemas.microsoft.com/office/powerpoint/2010/main" val="103505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CA2F4B9-D515-4B54-A3B1-4A9B3EAF8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5" y="1990524"/>
            <a:ext cx="10278909" cy="2876951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54B36CC4-DD0B-420F-9AF7-C6F272EB96EC}"/>
              </a:ext>
            </a:extLst>
          </p:cNvPr>
          <p:cNvSpPr txBox="1"/>
          <p:nvPr/>
        </p:nvSpPr>
        <p:spPr>
          <a:xfrm>
            <a:off x="5637471" y="3625797"/>
            <a:ext cx="6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1,50 € (CENA BREZ 9,5 % DDV NA DEBELO)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C1AD1EA-EF9E-4837-97A9-E19A9BF8EEAD}"/>
              </a:ext>
            </a:extLst>
          </p:cNvPr>
          <p:cNvSpPr txBox="1"/>
          <p:nvPr/>
        </p:nvSpPr>
        <p:spPr>
          <a:xfrm>
            <a:off x="4636680" y="4833983"/>
            <a:ext cx="4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ŠIFRA ARTIKLA: 19981</a:t>
            </a:r>
          </a:p>
        </p:txBody>
      </p:sp>
    </p:spTree>
    <p:extLst>
      <p:ext uri="{BB962C8B-B14F-4D97-AF65-F5344CB8AC3E}">
        <p14:creationId xmlns:p14="http://schemas.microsoft.com/office/powerpoint/2010/main" val="3700421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1F86FF04-7C9D-432F-9CAE-8CF12E434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67" y="1985761"/>
            <a:ext cx="11374437" cy="2886478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735698B-DD05-421A-8A00-92C73C449785}"/>
              </a:ext>
            </a:extLst>
          </p:cNvPr>
          <p:cNvSpPr txBox="1"/>
          <p:nvPr/>
        </p:nvSpPr>
        <p:spPr>
          <a:xfrm>
            <a:off x="5947581" y="3625797"/>
            <a:ext cx="6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1,50 € (CENA BREZ 9,5 % DDV NA DEBELO)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08D6CAAB-5237-41C4-9B0D-CC170022838A}"/>
              </a:ext>
            </a:extLst>
          </p:cNvPr>
          <p:cNvSpPr txBox="1"/>
          <p:nvPr/>
        </p:nvSpPr>
        <p:spPr>
          <a:xfrm>
            <a:off x="4946790" y="4833983"/>
            <a:ext cx="4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ŠIFRA ARTIKLA: 19981</a:t>
            </a:r>
          </a:p>
        </p:txBody>
      </p:sp>
    </p:spTree>
    <p:extLst>
      <p:ext uri="{BB962C8B-B14F-4D97-AF65-F5344CB8AC3E}">
        <p14:creationId xmlns:p14="http://schemas.microsoft.com/office/powerpoint/2010/main" val="119217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7DAB7248-6B60-4681-A723-6DE2FEE2F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6" y="2166761"/>
            <a:ext cx="10698068" cy="2524477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E0283FA-79F2-4AAB-85D2-B5F920485210}"/>
              </a:ext>
            </a:extLst>
          </p:cNvPr>
          <p:cNvSpPr txBox="1"/>
          <p:nvPr/>
        </p:nvSpPr>
        <p:spPr>
          <a:xfrm>
            <a:off x="5830955" y="3468755"/>
            <a:ext cx="6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1,50 € (CENA BREZ 9,5 % DDV NA DEBELO)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5CA141E-999D-4813-B9E2-40E62C458C52}"/>
              </a:ext>
            </a:extLst>
          </p:cNvPr>
          <p:cNvSpPr txBox="1"/>
          <p:nvPr/>
        </p:nvSpPr>
        <p:spPr>
          <a:xfrm>
            <a:off x="4830164" y="4676941"/>
            <a:ext cx="4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ŠIFRA ARTIKLA: 19981</a:t>
            </a:r>
          </a:p>
        </p:txBody>
      </p:sp>
    </p:spTree>
    <p:extLst>
      <p:ext uri="{BB962C8B-B14F-4D97-AF65-F5344CB8AC3E}">
        <p14:creationId xmlns:p14="http://schemas.microsoft.com/office/powerpoint/2010/main" val="363548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1C26A077-11D0-4923-9A7E-1BCA026D9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7" y="2176287"/>
            <a:ext cx="10755226" cy="2505425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CDCB166D-A837-4FCD-B8D5-9940AB04A707}"/>
              </a:ext>
            </a:extLst>
          </p:cNvPr>
          <p:cNvSpPr txBox="1"/>
          <p:nvPr/>
        </p:nvSpPr>
        <p:spPr>
          <a:xfrm>
            <a:off x="5899865" y="3498576"/>
            <a:ext cx="6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1,50 € (CENA BREZ 9,5 % DDV NA DEBELO)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FE45667-BEC2-45E9-BC1D-9A045FB44120}"/>
              </a:ext>
            </a:extLst>
          </p:cNvPr>
          <p:cNvSpPr txBox="1"/>
          <p:nvPr/>
        </p:nvSpPr>
        <p:spPr>
          <a:xfrm>
            <a:off x="4899074" y="4706762"/>
            <a:ext cx="4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ŠIFRA ARTIKLA: 19981</a:t>
            </a:r>
          </a:p>
        </p:txBody>
      </p:sp>
    </p:spTree>
    <p:extLst>
      <p:ext uri="{BB962C8B-B14F-4D97-AF65-F5344CB8AC3E}">
        <p14:creationId xmlns:p14="http://schemas.microsoft.com/office/powerpoint/2010/main" val="285860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5943A496-2D79-4861-B225-557AB69B6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6" y="2204866"/>
            <a:ext cx="10698068" cy="2448267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E3B358F-031D-46C6-9932-CC19707B51FD}"/>
              </a:ext>
            </a:extLst>
          </p:cNvPr>
          <p:cNvSpPr txBox="1"/>
          <p:nvPr/>
        </p:nvSpPr>
        <p:spPr>
          <a:xfrm>
            <a:off x="5804450" y="3442913"/>
            <a:ext cx="6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1,50 € (CENA BREZ 9,5 % DDV NA DEBELO)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BAA03A57-B599-4879-8B3C-339C78A2E20C}"/>
              </a:ext>
            </a:extLst>
          </p:cNvPr>
          <p:cNvSpPr txBox="1"/>
          <p:nvPr/>
        </p:nvSpPr>
        <p:spPr>
          <a:xfrm>
            <a:off x="4803659" y="4651099"/>
            <a:ext cx="4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ŠIFRA ARTIKLA: 19981</a:t>
            </a:r>
          </a:p>
        </p:txBody>
      </p:sp>
    </p:spTree>
    <p:extLst>
      <p:ext uri="{BB962C8B-B14F-4D97-AF65-F5344CB8AC3E}">
        <p14:creationId xmlns:p14="http://schemas.microsoft.com/office/powerpoint/2010/main" val="1289503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97</Words>
  <Application>Microsoft Office PowerPoint</Application>
  <PresentationFormat>Širokozaslonsko</PresentationFormat>
  <Paragraphs>17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Računalnik 10</dc:creator>
  <cp:lastModifiedBy>Janez Černilec</cp:lastModifiedBy>
  <cp:revision>6</cp:revision>
  <dcterms:created xsi:type="dcterms:W3CDTF">2021-05-25T09:53:32Z</dcterms:created>
  <dcterms:modified xsi:type="dcterms:W3CDTF">2021-05-30T08:59:14Z</dcterms:modified>
</cp:coreProperties>
</file>