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810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283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7864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6481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601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2387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8824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42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262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47694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4135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0EB90-4760-43B5-8285-DCD59B7884AA}" type="datetimeFigureOut">
              <a:rPr lang="sl-SI" smtClean="0"/>
              <a:t>27.3.2016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646BA-F0DF-4486-AC73-A66F0F2EC4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28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374322" y="142875"/>
            <a:ext cx="97790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14. sejem učnih podjetij Srednje ekonomske, storitvene in gradbene šole, ŠC Kranj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70476" y="965542"/>
            <a:ext cx="9791700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 petek, 25. 3. 2016, je potekal 14. sejem učnih podjetij Srednje ekonomske, storitvene in gradbene šole. Na sejmu so se predstavila naslednja učna podjetja: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UP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Tiskra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d.o.o.,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UP Princeska in princ, d.o.o.,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UP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Tele.mob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d.o.o. 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Mr.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Head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lover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d.d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Na začetku sejemskega dogajanja so zgoraj navedena učna podjetja s pomočjo PowerPointa predstavila svoje poslanstvo, vizijo, dejavnost, prodajni program, ugodnosti in promocijski material na sejmu … (Slika 1).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5" y="3405866"/>
            <a:ext cx="5270500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209266" y="6467025"/>
            <a:ext cx="31019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Slika 1: Predstavitev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Powerpointov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2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17535" y="584654"/>
            <a:ext cx="9785351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UP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Tiskra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d.o.o. je trgovec na debelo in drobno s tiskalniki za pisarne, domačo rabo in POS tiskalniki za maloprodajo in ostale storitve, npr. kozmetične salone, zlatarne … Z modro barvo plakatov, s škatlo za nagradno igro, so dijakinje, ki so virtualno zaposlene v tem učnem podjetju, stojnici dale eleganco. S plakati in raznovrstnim promocijskim materialom (letaki, zgibankami, reklamnim pismom) so obiskovalcem nazorno pokazale, kaj ponuja njihovo učno podjetje ter jim omogočile strokoven nakup tiskalnikov iz njihove ponudbe.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Poskrbele so tudi za dogajanje na stojnici: obiskovalci so iskali na plakatu s tiskalniki iz njihove ponudbe kartonček s čokolado. Če so bili pri tem uspešni, so prejeli čokolado Milka. Na sejemski stojnici so račune pisale s POS tiskalnikom Epson TM 20. Pri tem so uporabljale program za maloprodajo in razne storitve Cekinček (</a:t>
            </a:r>
            <a:r>
              <a:rPr kumimoji="0" lang="sl-SI" altLang="sl-SI" sz="1600" b="0" i="0" u="sng" strike="noStrike" cap="none" normalizeH="0" baseline="0" dirty="0" smtClean="0">
                <a:ln>
                  <a:noFill/>
                </a:ln>
                <a:solidFill>
                  <a:srgbClr val="085296"/>
                </a:solidFill>
                <a:effectLst/>
                <a:latin typeface="Calibri" panose="020F0502020204030204" pitchFamily="34" charset="0"/>
              </a:rPr>
              <a:t>http://www.cekincek.si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). V času davčnih blagajn, so izdajale virtualne račune, ki so imeli napis: TEST – NI RAČUN (Slika 2).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260" y="3488191"/>
            <a:ext cx="4867275" cy="273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207680" y="6389460"/>
            <a:ext cx="2405062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Slika 2: 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Tiskra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9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05845" y="208417"/>
            <a:ext cx="98171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UP Princeska in princ je ponujal kozmetične, frizerske in pedikerske storitve. S sloganom Lepota doma so poudarjale,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da pridejo navidezno tudi na vaš dom, kjer vam ponudijo svoje storitve, kar je posebno dobrodošlo v času, ko strankam primanjkuje časa.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Po mizi so imele lično razporejeno promocijsko gradivo (Slika 3).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042" y="1503363"/>
            <a:ext cx="586422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973410" y="4906736"/>
            <a:ext cx="3746046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Slika 3: Stojnica UP Princeska in princ,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21229" y="248331"/>
            <a:ext cx="9713913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UP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Tele.mob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d.o.o. se je predstavil na hišnem sejmu kot trgovec na debelo in drobno z mobilnimi telefoni različnih blagovnih znamk: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iPhone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Microsoft, Nokia,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Blackberry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LG, Samsung in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Huawey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 Pripravili so raznovrstno promocijsko gradivo: letake, plakate, zgibanke, reklamno pismo. Obiskovalce je najbolj navdušila njihova nagradna igra: Izvleči kartonček s poslovnim darilom ŠC Kranj – majico, odejo, brisačo, steklenico – in z malo sreče dobiš nagrado (Slika 4).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561" y="1660752"/>
            <a:ext cx="6719888" cy="377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80844" y="5576660"/>
            <a:ext cx="2506662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Slika 4: 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Tele.mob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6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841274" y="213462"/>
            <a:ext cx="9244012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Firma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Head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lover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d.d</a:t>
            </a: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 je prodajala na svoji stojnici naravne šampone in maske za nego las, obraza in rok. Imeli so posebno akcijo: obiskovalci so lahko kupili njihove izdelke in storitve po 1 EUR (Slika 5).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536" y="973874"/>
            <a:ext cx="5653088" cy="318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709886" y="4328885"/>
            <a:ext cx="2386013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Slika 5: 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Head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lover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d.d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45771" y="339045"/>
            <a:ext cx="9875838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Komisija, ki je ocenjevala stojnice po naslednjih kriterijih: izgled stojnice, dokumentacija, prodajni proces in inovativnost, se je odločila za naslednji vrstni red: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1. mesto UP Head lover d.d.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2. mesto UP Tiskra, d.o.o.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3. mesto UP Tele.mob, d.o.o.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4. mesto UP Princeska in princ, d.o.o.</a:t>
            </a:r>
            <a:b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endParaRPr kumimoji="0" lang="sl-SI" altLang="sl-SI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Za slike iz 14. sejma učnih podjetij ŠC Kranj kliknite na povezavo: </a:t>
            </a:r>
            <a:r>
              <a:rPr kumimoji="0" lang="sl-SI" altLang="sl-SI" sz="1600" b="0" i="0" u="sng" strike="noStrike" cap="none" normalizeH="0" baseline="0" smtClean="0">
                <a:ln>
                  <a:noFill/>
                </a:ln>
                <a:solidFill>
                  <a:srgbClr val="085296"/>
                </a:solidFill>
                <a:effectLst/>
                <a:latin typeface="Calibri" panose="020F0502020204030204" pitchFamily="34" charset="0"/>
              </a:rPr>
              <a:t>https://goo.gl/yxishp</a:t>
            </a:r>
            <a:endParaRPr kumimoji="0" lang="sl-SI" altLang="sl-SI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Zapisal: Janez Černilec, dipl. univ. ekon.</a:t>
            </a:r>
            <a:endParaRPr kumimoji="0" lang="sl-SI" altLang="sl-SI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28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578</Words>
  <Application>Microsoft Office PowerPoint</Application>
  <PresentationFormat>Širokozaslonsko</PresentationFormat>
  <Paragraphs>30</Paragraphs>
  <Slides>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2</cp:revision>
  <dcterms:created xsi:type="dcterms:W3CDTF">2016-03-27T07:14:28Z</dcterms:created>
  <dcterms:modified xsi:type="dcterms:W3CDTF">2016-03-27T08:59:46Z</dcterms:modified>
</cp:coreProperties>
</file>