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E3AD-B2C6-466E-A0C9-1F0662BAA6E4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A43E-2F00-43F7-B3A3-D618D884D1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706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EF40-4C80-42CA-BBE9-6DDBB3F84870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3AABA-C87C-4A29-9C6B-CC4C14ABEF7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2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9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60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96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651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15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64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454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116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9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89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hyperlink" Target="https://lebinca.com/jesenice/jesenice.x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lebinca.com/robots.tx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F512294-3046-4201-A5FA-3C0F924CC7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060"/>
          <a:stretch/>
        </p:blipFill>
        <p:spPr>
          <a:xfrm>
            <a:off x="0" y="571500"/>
            <a:ext cx="9144000" cy="4225652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1. VARNOST POVEZAVE (SSL-certifikat)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08578FA-14D5-435C-A718-AE68A8D3D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961872"/>
            <a:ext cx="2831657" cy="135942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id="{0CBC3D2E-8BA5-4999-8C97-566AFACFF0A0}"/>
              </a:ext>
            </a:extLst>
          </p:cNvPr>
          <p:cNvCxnSpPr/>
          <p:nvPr/>
        </p:nvCxnSpPr>
        <p:spPr>
          <a:xfrm>
            <a:off x="683568" y="908720"/>
            <a:ext cx="1152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75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hlinkClick r:id="rId4"/>
              </a:rPr>
              <a:t>2. ZEMLJEVID SPLETNE STRANI -&gt; VTIČNIK YOAST WORDPRESS SEO</a:t>
            </a:r>
            <a:endParaRPr lang="sl-SI" dirty="0"/>
          </a:p>
        </p:txBody>
      </p:sp>
      <p:pic>
        <p:nvPicPr>
          <p:cNvPr id="5" name="sitemaps">
            <a:hlinkClick r:id="" action="ppaction://media"/>
            <a:extLst>
              <a:ext uri="{FF2B5EF4-FFF2-40B4-BE49-F238E27FC236}">
                <a16:creationId xmlns:a16="http://schemas.microsoft.com/office/drawing/2014/main" id="{E378E04F-4287-40AB-90E6-BF664192FD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0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3. DROBTINICE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4D6488E2-AE7D-4B96-91D3-23DB91616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" y="764704"/>
            <a:ext cx="9144000" cy="4079483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id="{DFB4E87C-D865-4074-B56E-7B689F03CDFF}"/>
              </a:ext>
            </a:extLst>
          </p:cNvPr>
          <p:cNvCxnSpPr>
            <a:cxnSpLocks/>
          </p:cNvCxnSpPr>
          <p:nvPr/>
        </p:nvCxnSpPr>
        <p:spPr>
          <a:xfrm>
            <a:off x="107504" y="1988840"/>
            <a:ext cx="85689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Slika 3">
            <a:extLst>
              <a:ext uri="{FF2B5EF4-FFF2-40B4-BE49-F238E27FC236}">
                <a16:creationId xmlns:a16="http://schemas.microsoft.com/office/drawing/2014/main" id="{64375E11-310F-45C8-B200-1917F0109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477"/>
          <a:stretch/>
        </p:blipFill>
        <p:spPr>
          <a:xfrm>
            <a:off x="885334" y="4941169"/>
            <a:ext cx="7920880" cy="1440159"/>
          </a:xfrm>
          <a:prstGeom prst="rect">
            <a:avLst/>
          </a:prstGeom>
        </p:spPr>
      </p:pic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4B130D8A-4983-43C0-AEBB-830E8C77B43C}"/>
              </a:ext>
            </a:extLst>
          </p:cNvPr>
          <p:cNvCxnSpPr>
            <a:cxnSpLocks/>
          </p:cNvCxnSpPr>
          <p:nvPr/>
        </p:nvCxnSpPr>
        <p:spPr>
          <a:xfrm>
            <a:off x="251520" y="5517232"/>
            <a:ext cx="85689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90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hlinkClick r:id="rId2"/>
              </a:rPr>
              <a:t>4. SKRIJTE NEŽELENO VSEBINO IN ZAPIŠITE URL ZA STRANI, KI NAJ JIH PAJEK NAJDE (Robots.txt)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3203998-0744-4FEF-ACFD-D4E7A319F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5" y="1258069"/>
            <a:ext cx="7400925" cy="1666875"/>
          </a:xfrm>
          <a:prstGeom prst="rect">
            <a:avLst/>
          </a:prstGeom>
        </p:spPr>
      </p:pic>
      <p:cxnSp>
        <p:nvCxnSpPr>
          <p:cNvPr id="9" name="Raven povezovalnik 8">
            <a:extLst>
              <a:ext uri="{FF2B5EF4-FFF2-40B4-BE49-F238E27FC236}">
                <a16:creationId xmlns:a16="http://schemas.microsoft.com/office/drawing/2014/main" id="{8AE60284-E561-49F4-965F-2FD9730F1DB5}"/>
              </a:ext>
            </a:extLst>
          </p:cNvPr>
          <p:cNvCxnSpPr/>
          <p:nvPr/>
        </p:nvCxnSpPr>
        <p:spPr>
          <a:xfrm>
            <a:off x="611560" y="2338189"/>
            <a:ext cx="0" cy="58675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>
            <a:extLst>
              <a:ext uri="{FF2B5EF4-FFF2-40B4-BE49-F238E27FC236}">
                <a16:creationId xmlns:a16="http://schemas.microsoft.com/office/drawing/2014/main" id="{A3628B48-2A5E-48D2-9D47-C7625E55AC7E}"/>
              </a:ext>
            </a:extLst>
          </p:cNvPr>
          <p:cNvCxnSpPr>
            <a:endCxn id="5" idx="2"/>
          </p:cNvCxnSpPr>
          <p:nvPr/>
        </p:nvCxnSpPr>
        <p:spPr>
          <a:xfrm>
            <a:off x="611560" y="2924944"/>
            <a:ext cx="38524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>
            <a:extLst>
              <a:ext uri="{FF2B5EF4-FFF2-40B4-BE49-F238E27FC236}">
                <a16:creationId xmlns:a16="http://schemas.microsoft.com/office/drawing/2014/main" id="{3B5280CC-EC4C-41A0-AED8-7997C40E1349}"/>
              </a:ext>
            </a:extLst>
          </p:cNvPr>
          <p:cNvCxnSpPr/>
          <p:nvPr/>
        </p:nvCxnSpPr>
        <p:spPr>
          <a:xfrm>
            <a:off x="611560" y="2338189"/>
            <a:ext cx="38884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6A38DC51-0082-42FA-A159-7BDE69C0D2A8}"/>
              </a:ext>
            </a:extLst>
          </p:cNvPr>
          <p:cNvCxnSpPr>
            <a:endCxn id="5" idx="2"/>
          </p:cNvCxnSpPr>
          <p:nvPr/>
        </p:nvCxnSpPr>
        <p:spPr>
          <a:xfrm>
            <a:off x="4463987" y="2338189"/>
            <a:ext cx="1" cy="58675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Slika 15">
            <a:extLst>
              <a:ext uri="{FF2B5EF4-FFF2-40B4-BE49-F238E27FC236}">
                <a16:creationId xmlns:a16="http://schemas.microsoft.com/office/drawing/2014/main" id="{D155F634-768E-41C9-B3C5-5EBBAAF09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5" y="3849588"/>
            <a:ext cx="4724400" cy="2171700"/>
          </a:xfrm>
          <a:prstGeom prst="rect">
            <a:avLst/>
          </a:prstGeom>
        </p:spPr>
      </p:pic>
      <p:cxnSp>
        <p:nvCxnSpPr>
          <p:cNvPr id="17" name="Raven povezovalnik 16">
            <a:extLst>
              <a:ext uri="{FF2B5EF4-FFF2-40B4-BE49-F238E27FC236}">
                <a16:creationId xmlns:a16="http://schemas.microsoft.com/office/drawing/2014/main" id="{2520C72E-CEB1-4CE6-AF5A-AEF8955BFB92}"/>
              </a:ext>
            </a:extLst>
          </p:cNvPr>
          <p:cNvCxnSpPr>
            <a:cxnSpLocks/>
          </p:cNvCxnSpPr>
          <p:nvPr/>
        </p:nvCxnSpPr>
        <p:spPr>
          <a:xfrm>
            <a:off x="763960" y="5949280"/>
            <a:ext cx="42400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>
            <a:extLst>
              <a:ext uri="{FF2B5EF4-FFF2-40B4-BE49-F238E27FC236}">
                <a16:creationId xmlns:a16="http://schemas.microsoft.com/office/drawing/2014/main" id="{9C84F44B-A066-4D7B-BD8D-7974837BC4B1}"/>
              </a:ext>
            </a:extLst>
          </p:cNvPr>
          <p:cNvCxnSpPr>
            <a:cxnSpLocks/>
          </p:cNvCxnSpPr>
          <p:nvPr/>
        </p:nvCxnSpPr>
        <p:spPr>
          <a:xfrm>
            <a:off x="763960" y="4930477"/>
            <a:ext cx="4240088" cy="164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>
            <a:extLst>
              <a:ext uri="{FF2B5EF4-FFF2-40B4-BE49-F238E27FC236}">
                <a16:creationId xmlns:a16="http://schemas.microsoft.com/office/drawing/2014/main" id="{19A48ED7-FC80-4826-A85F-3E9CB61C4EF5}"/>
              </a:ext>
            </a:extLst>
          </p:cNvPr>
          <p:cNvCxnSpPr>
            <a:cxnSpLocks/>
          </p:cNvCxnSpPr>
          <p:nvPr/>
        </p:nvCxnSpPr>
        <p:spPr>
          <a:xfrm>
            <a:off x="763960" y="4930477"/>
            <a:ext cx="0" cy="101880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>
            <a:extLst>
              <a:ext uri="{FF2B5EF4-FFF2-40B4-BE49-F238E27FC236}">
                <a16:creationId xmlns:a16="http://schemas.microsoft.com/office/drawing/2014/main" id="{ED64DC38-8840-496D-A706-3ABE90AE210B}"/>
              </a:ext>
            </a:extLst>
          </p:cNvPr>
          <p:cNvCxnSpPr>
            <a:cxnSpLocks/>
          </p:cNvCxnSpPr>
          <p:nvPr/>
        </p:nvCxnSpPr>
        <p:spPr>
          <a:xfrm>
            <a:off x="5004048" y="4930477"/>
            <a:ext cx="0" cy="101880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58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5. VKLJUČITEV OPITIMIZIRANIH VIDEOV NA SPLETNO STRAN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3433DC2-EED2-4050-A51C-96C2AAAD8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62" y="836712"/>
            <a:ext cx="9144000" cy="2993543"/>
          </a:xfrm>
          <a:prstGeom prst="rect">
            <a:avLst/>
          </a:prstGeom>
        </p:spPr>
      </p:pic>
      <p:cxnSp>
        <p:nvCxnSpPr>
          <p:cNvPr id="19" name="Raven povezovalnik 18">
            <a:extLst>
              <a:ext uri="{FF2B5EF4-FFF2-40B4-BE49-F238E27FC236}">
                <a16:creationId xmlns:a16="http://schemas.microsoft.com/office/drawing/2014/main" id="{226705B7-B9B1-44DF-AF55-1B5752335FBE}"/>
              </a:ext>
            </a:extLst>
          </p:cNvPr>
          <p:cNvCxnSpPr>
            <a:cxnSpLocks/>
          </p:cNvCxnSpPr>
          <p:nvPr/>
        </p:nvCxnSpPr>
        <p:spPr>
          <a:xfrm>
            <a:off x="3131840" y="2869358"/>
            <a:ext cx="28083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>
            <a:extLst>
              <a:ext uri="{FF2B5EF4-FFF2-40B4-BE49-F238E27FC236}">
                <a16:creationId xmlns:a16="http://schemas.microsoft.com/office/drawing/2014/main" id="{09C7DA5F-8F48-4C98-BA6D-474A21FE41A2}"/>
              </a:ext>
            </a:extLst>
          </p:cNvPr>
          <p:cNvCxnSpPr>
            <a:cxnSpLocks/>
          </p:cNvCxnSpPr>
          <p:nvPr/>
        </p:nvCxnSpPr>
        <p:spPr>
          <a:xfrm>
            <a:off x="5940152" y="2852936"/>
            <a:ext cx="0" cy="9773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>
            <a:extLst>
              <a:ext uri="{FF2B5EF4-FFF2-40B4-BE49-F238E27FC236}">
                <a16:creationId xmlns:a16="http://schemas.microsoft.com/office/drawing/2014/main" id="{19AFB9DD-E635-4CF9-90D8-B36B5A9ACBE0}"/>
              </a:ext>
            </a:extLst>
          </p:cNvPr>
          <p:cNvCxnSpPr>
            <a:cxnSpLocks/>
          </p:cNvCxnSpPr>
          <p:nvPr/>
        </p:nvCxnSpPr>
        <p:spPr>
          <a:xfrm>
            <a:off x="3096152" y="3861048"/>
            <a:ext cx="28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>
            <a:extLst>
              <a:ext uri="{FF2B5EF4-FFF2-40B4-BE49-F238E27FC236}">
                <a16:creationId xmlns:a16="http://schemas.microsoft.com/office/drawing/2014/main" id="{44C1D391-3E88-4F8B-BDBB-D4229364E7C8}"/>
              </a:ext>
            </a:extLst>
          </p:cNvPr>
          <p:cNvCxnSpPr>
            <a:cxnSpLocks/>
          </p:cNvCxnSpPr>
          <p:nvPr/>
        </p:nvCxnSpPr>
        <p:spPr>
          <a:xfrm>
            <a:off x="3131840" y="2852936"/>
            <a:ext cx="0" cy="9773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714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49</Words>
  <Application>Microsoft Office PowerPoint</Application>
  <PresentationFormat>Diaprojekcija na zaslonu (4:3)</PresentationFormat>
  <Paragraphs>5</Paragraphs>
  <Slides>5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Ministrstvo za Šolstvo in Šport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USPEŠNOST FIRME APPLE</dc:title>
  <dc:creator>Uporabnik</dc:creator>
  <cp:lastModifiedBy>Janez Černilec</cp:lastModifiedBy>
  <cp:revision>272</cp:revision>
  <cp:lastPrinted>2014-03-28T10:12:15Z</cp:lastPrinted>
  <dcterms:created xsi:type="dcterms:W3CDTF">2013-03-21T09:49:01Z</dcterms:created>
  <dcterms:modified xsi:type="dcterms:W3CDTF">2022-04-04T02:37:41Z</dcterms:modified>
</cp:coreProperties>
</file>