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CE3AD-B2C6-466E-A0C9-1F0662BAA6E4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AA43E-2F00-43F7-B3A3-D618D884D19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7064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0EF40-4C80-42CA-BBE9-6DDBB3F84870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3AABA-C87C-4A29-9C6B-CC4C14ABEF7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23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94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605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964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651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415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641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454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116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985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16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89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575EB-C1F0-4A20-9EE0-4632A7EBD106}" type="datetimeFigureOut">
              <a:rPr lang="sl-SI" smtClean="0"/>
              <a:t>4. 04. 2022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53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facebook.com/sharer/sharer.php?u=https://lebinca.com/jesenice/raziskovalne-naloge-osnovna-stran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chema.org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1. NAPREDNA OBLIKA VSEBINE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08578FA-14D5-435C-A718-AE68A8D3D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935"/>
          <a:stretch/>
        </p:blipFill>
        <p:spPr>
          <a:xfrm>
            <a:off x="3347864" y="4869160"/>
            <a:ext cx="2831657" cy="91169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6E50EB8-6271-41D8-B79E-242AA13D8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548680"/>
            <a:ext cx="9144000" cy="4079483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508F36CE-11C0-475F-9B09-32994C44470D}"/>
              </a:ext>
            </a:extLst>
          </p:cNvPr>
          <p:cNvSpPr txBox="1"/>
          <p:nvPr/>
        </p:nvSpPr>
        <p:spPr>
          <a:xfrm>
            <a:off x="2627784" y="4732768"/>
            <a:ext cx="4632844" cy="108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3A2D35FB-BEE1-400B-B336-751020F7C8CB}"/>
              </a:ext>
            </a:extLst>
          </p:cNvPr>
          <p:cNvSpPr txBox="1"/>
          <p:nvPr/>
        </p:nvSpPr>
        <p:spPr>
          <a:xfrm>
            <a:off x="3275856" y="2673016"/>
            <a:ext cx="2903665" cy="90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F15DA01B-E73C-40B8-9549-98CA3E7D54A0}"/>
              </a:ext>
            </a:extLst>
          </p:cNvPr>
          <p:cNvSpPr txBox="1"/>
          <p:nvPr/>
        </p:nvSpPr>
        <p:spPr>
          <a:xfrm>
            <a:off x="2843808" y="3609144"/>
            <a:ext cx="3816424" cy="111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5175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2. POVEZAVA S SOCIAL MEDIA</a:t>
            </a:r>
          </a:p>
        </p:txBody>
      </p:sp>
      <p:pic>
        <p:nvPicPr>
          <p:cNvPr id="2" name="Slika 1">
            <a:hlinkClick r:id="rId2"/>
            <a:extLst>
              <a:ext uri="{FF2B5EF4-FFF2-40B4-BE49-F238E27FC236}">
                <a16:creationId xmlns:a16="http://schemas.microsoft.com/office/drawing/2014/main" id="{B73616E4-E0CA-4007-967A-4F3E1510A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0577"/>
            <a:ext cx="9144000" cy="5376845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10386421-E581-4AE5-8798-42D915644330}"/>
              </a:ext>
            </a:extLst>
          </p:cNvPr>
          <p:cNvSpPr txBox="1"/>
          <p:nvPr/>
        </p:nvSpPr>
        <p:spPr>
          <a:xfrm>
            <a:off x="2987824" y="5583452"/>
            <a:ext cx="2903665" cy="64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0B97808-D337-4BC4-B274-C108842DE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5620548"/>
            <a:ext cx="2962632" cy="8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73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3. RATING SPLETNE STRANI (RICH SNIPPETS)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A99B6C0E-3399-420B-AD85-0F2536A0E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6" y="620688"/>
            <a:ext cx="9144000" cy="5789587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3DE12F03-BD62-489A-A78B-D7C1A0398193}"/>
              </a:ext>
            </a:extLst>
          </p:cNvPr>
          <p:cNvSpPr txBox="1"/>
          <p:nvPr/>
        </p:nvSpPr>
        <p:spPr>
          <a:xfrm>
            <a:off x="1115616" y="4077072"/>
            <a:ext cx="4536504" cy="1224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6833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rukturirani-podatki">
            <a:hlinkClick r:id="" action="ppaction://media"/>
            <a:extLst>
              <a:ext uri="{FF2B5EF4-FFF2-40B4-BE49-F238E27FC236}">
                <a16:creationId xmlns:a16="http://schemas.microsoft.com/office/drawing/2014/main" id="{87987C49-784A-45C6-87FA-9FBE3A4C8D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9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6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14446AF7-4D3F-4B82-AB94-9D0FF9C3D90A}"/>
              </a:ext>
            </a:extLst>
          </p:cNvPr>
          <p:cNvSpPr txBox="1"/>
          <p:nvPr/>
        </p:nvSpPr>
        <p:spPr>
          <a:xfrm>
            <a:off x="2339752" y="1886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Schema.org (naredimo strukturirane podatke)</a:t>
            </a:r>
          </a:p>
        </p:txBody>
      </p:sp>
      <p:pic>
        <p:nvPicPr>
          <p:cNvPr id="3" name="Slika 2">
            <a:hlinkClick r:id="rId2"/>
            <a:extLst>
              <a:ext uri="{FF2B5EF4-FFF2-40B4-BE49-F238E27FC236}">
                <a16:creationId xmlns:a16="http://schemas.microsoft.com/office/drawing/2014/main" id="{0A81AB0A-7A6F-49BC-83BF-7F6A099FBE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13" t="8420" r="24012" b="36141"/>
          <a:stretch/>
        </p:blipFill>
        <p:spPr>
          <a:xfrm>
            <a:off x="539552" y="804083"/>
            <a:ext cx="7874751" cy="524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59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CAF6B46-0366-4400-81FE-6D6F3EF685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0" r="-1"/>
          <a:stretch/>
        </p:blipFill>
        <p:spPr>
          <a:xfrm>
            <a:off x="559879" y="2564904"/>
            <a:ext cx="8024242" cy="288607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29232C06-CC7F-468E-9D0F-8BF93E6D4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04664"/>
            <a:ext cx="9144000" cy="1795463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AFD16075-2D22-406C-BBBF-6160EBCE6FD0}"/>
              </a:ext>
            </a:extLst>
          </p:cNvPr>
          <p:cNvSpPr txBox="1"/>
          <p:nvPr/>
        </p:nvSpPr>
        <p:spPr>
          <a:xfrm>
            <a:off x="467036" y="3321248"/>
            <a:ext cx="8424936" cy="208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5555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3EF93A79-2949-44CC-8A8D-FEEDE62E950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4. PRIKAZ RAZŠIRJENIH POVEZAV (SITELINKS)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7FF066AA-9121-41AD-A931-04CE0A301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776287"/>
            <a:ext cx="7172325" cy="5305425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654CE565-9C70-46C1-8013-75AA62894FB1}"/>
              </a:ext>
            </a:extLst>
          </p:cNvPr>
          <p:cNvSpPr txBox="1"/>
          <p:nvPr/>
        </p:nvSpPr>
        <p:spPr>
          <a:xfrm>
            <a:off x="2267744" y="2276872"/>
            <a:ext cx="5256584" cy="378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15564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36</Words>
  <Application>Microsoft Office PowerPoint</Application>
  <PresentationFormat>Diaprojekcija na zaslonu (4:3)</PresentationFormat>
  <Paragraphs>5</Paragraphs>
  <Slides>7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Ministrstvo za Šolstvo in Šport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USPEŠNOST FIRME APPLE</dc:title>
  <dc:creator>Uporabnik</dc:creator>
  <cp:lastModifiedBy>Janez Černilec</cp:lastModifiedBy>
  <cp:revision>276</cp:revision>
  <cp:lastPrinted>2014-03-28T10:12:15Z</cp:lastPrinted>
  <dcterms:created xsi:type="dcterms:W3CDTF">2013-03-21T09:49:01Z</dcterms:created>
  <dcterms:modified xsi:type="dcterms:W3CDTF">2022-04-04T03:20:52Z</dcterms:modified>
</cp:coreProperties>
</file>