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E3AD-B2C6-466E-A0C9-1F0662BAA6E4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A43E-2F00-43F7-B3A3-D618D884D1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706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EF40-4C80-42CA-BBE9-6DDBB3F84870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3AABA-C87C-4A29-9C6B-CC4C14ABEF7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2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9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60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96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651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15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64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454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116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9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89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75EB-C1F0-4A20-9EE0-4632A7EBD106}" type="datetimeFigureOut">
              <a:rPr lang="sl-SI" smtClean="0"/>
              <a:t>15. 04. 2022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1. MOBILE FIRST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FBE4135-55A5-4446-BDB2-B3EA83B334E3}"/>
              </a:ext>
            </a:extLst>
          </p:cNvPr>
          <p:cNvSpPr txBox="1"/>
          <p:nvPr/>
        </p:nvSpPr>
        <p:spPr>
          <a:xfrm>
            <a:off x="611560" y="1052736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Pri načrtovanju, izdelavi ali predelavi spletne strani morate misliti na: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vsebino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gumbe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hitrost nalaganja strani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 err="1"/>
              <a:t>mobile</a:t>
            </a:r>
            <a:r>
              <a:rPr lang="sl-SI" dirty="0"/>
              <a:t> </a:t>
            </a:r>
            <a:r>
              <a:rPr lang="sl-SI" dirty="0" err="1"/>
              <a:t>friendly</a:t>
            </a:r>
            <a:r>
              <a:rPr lang="sl-SI" dirty="0"/>
              <a:t> test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intuitivnost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175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 točki 1: VSEBINA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2B893C8-6D14-4859-863F-FC8B1E87E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64358"/>
            <a:ext cx="2171041" cy="482453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4E67B6F-847E-4C96-9F03-189D23881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9" y="664358"/>
            <a:ext cx="2701438" cy="6003196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195027D-64F9-4D0B-B3D2-DF0F7832A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060" y="692696"/>
            <a:ext cx="2669035" cy="593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66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 točki 2: GUMBI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4E67B6F-847E-4C96-9F03-189D23881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76" y="810180"/>
            <a:ext cx="2701438" cy="6003196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114C8EE-A5F2-45D1-ACA8-5FC851B2D8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52" y="868716"/>
            <a:ext cx="2448272" cy="544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4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BOB (BIG ORANGE BUTTON)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D1260D9F-3F22-4576-BEC4-94C2A51EEC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662" y="692696"/>
            <a:ext cx="2774387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53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88640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 3. TOČKI: HITROST NALGANJA STRANI (Page </a:t>
            </a:r>
            <a:r>
              <a:rPr lang="sl-SI" dirty="0" err="1"/>
              <a:t>Speed</a:t>
            </a:r>
            <a:r>
              <a:rPr lang="sl-SI" dirty="0"/>
              <a:t> </a:t>
            </a:r>
            <a:r>
              <a:rPr lang="sl-SI" dirty="0" err="1"/>
              <a:t>Insights</a:t>
            </a:r>
            <a:r>
              <a:rPr lang="sl-SI" dirty="0"/>
              <a:t>)</a:t>
            </a:r>
          </a:p>
        </p:txBody>
      </p:sp>
      <p:pic>
        <p:nvPicPr>
          <p:cNvPr id="2" name="pagespeedinsights-15-4-2022">
            <a:hlinkClick r:id="" action="ppaction://media"/>
            <a:extLst>
              <a:ext uri="{FF2B5EF4-FFF2-40B4-BE49-F238E27FC236}">
                <a16:creationId xmlns:a16="http://schemas.microsoft.com/office/drawing/2014/main" id="{06BED6A0-1C79-4898-A2E6-2E4BDD6CA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0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 TOČKI 4: MOBILE FRIENDLY TEST</a:t>
            </a:r>
          </a:p>
        </p:txBody>
      </p:sp>
      <p:pic>
        <p:nvPicPr>
          <p:cNvPr id="2" name="mobilefriendlytest-15-4-2022">
            <a:hlinkClick r:id="" action="ppaction://media"/>
            <a:extLst>
              <a:ext uri="{FF2B5EF4-FFF2-40B4-BE49-F238E27FC236}">
                <a16:creationId xmlns:a16="http://schemas.microsoft.com/office/drawing/2014/main" id="{FCA4E149-3687-48E2-B7D8-47B99472F1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8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 točki 5</a:t>
            </a:r>
            <a:r>
              <a:rPr lang="sl-SI"/>
              <a:t>: INTUITIVNOST VSEBINE</a:t>
            </a:r>
            <a:endParaRPr lang="sl-SI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4E67B6F-847E-4C96-9F03-189D23881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76" y="810180"/>
            <a:ext cx="2701438" cy="6003196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114C8EE-A5F2-45D1-ACA8-5FC851B2D8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52" y="868716"/>
            <a:ext cx="2448272" cy="544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11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67</Words>
  <Application>Microsoft Office PowerPoint</Application>
  <PresentationFormat>Diaprojekcija na zaslonu (4:3)</PresentationFormat>
  <Paragraphs>13</Paragraphs>
  <Slides>7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Ministrstvo za Šolstvo in Šport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USPEŠNOST FIRME APPLE</dc:title>
  <dc:creator>Uporabnik</dc:creator>
  <cp:lastModifiedBy>Janez Černilec</cp:lastModifiedBy>
  <cp:revision>287</cp:revision>
  <cp:lastPrinted>2014-03-28T10:12:15Z</cp:lastPrinted>
  <dcterms:created xsi:type="dcterms:W3CDTF">2013-03-21T09:49:01Z</dcterms:created>
  <dcterms:modified xsi:type="dcterms:W3CDTF">2022-04-15T01:48:12Z</dcterms:modified>
</cp:coreProperties>
</file>