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3" r:id="rId6"/>
    <p:sldId id="261" r:id="rId7"/>
    <p:sldId id="264" r:id="rId8"/>
    <p:sldId id="262" r:id="rId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E3AD-B2C6-466E-A0C9-1F0662BAA6E4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A43E-2F00-43F7-B3A3-D618D884D1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706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EF40-4C80-42CA-BBE9-6DDBB3F84870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3AABA-C87C-4A29-9C6B-CC4C14ABEF7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2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9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60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96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651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15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64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454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116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9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89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75EB-C1F0-4A20-9EE0-4632A7EBD106}" type="datetimeFigureOut">
              <a:rPr lang="sl-SI" smtClean="0"/>
              <a:t>11. 04. 2022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earch.google.com/search-console?resource_id=https%3A%2F%2Feupoti.com%2F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1. GLASOVNO ISKANJE (VOICE SEARCH)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FBE4135-55A5-4446-BDB2-B3EA83B334E3}"/>
              </a:ext>
            </a:extLst>
          </p:cNvPr>
          <p:cNvSpPr txBox="1"/>
          <p:nvPr/>
        </p:nvSpPr>
        <p:spPr>
          <a:xfrm>
            <a:off x="611560" y="1052736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NAPRAVE IN APLIKACIJE POTEKA SPLETNO GLASOVNO ISKANJE:</a:t>
            </a:r>
          </a:p>
          <a:p>
            <a:r>
              <a:rPr lang="sl-SI" dirty="0"/>
              <a:t>Google </a:t>
            </a:r>
            <a:r>
              <a:rPr lang="sl-SI" dirty="0" err="1"/>
              <a:t>Assistant</a:t>
            </a:r>
            <a:endParaRPr lang="sl-SI" dirty="0"/>
          </a:p>
          <a:p>
            <a:r>
              <a:rPr lang="sl-SI" dirty="0"/>
              <a:t>Google Home (81 % pravilnih odgovorov);</a:t>
            </a:r>
          </a:p>
          <a:p>
            <a:r>
              <a:rPr lang="sl-SI" dirty="0" err="1"/>
              <a:t>Amazon</a:t>
            </a:r>
            <a:r>
              <a:rPr lang="sl-SI" dirty="0"/>
              <a:t> </a:t>
            </a:r>
            <a:r>
              <a:rPr lang="sl-SI" dirty="0" err="1"/>
              <a:t>Echo</a:t>
            </a:r>
            <a:r>
              <a:rPr lang="sl-SI" dirty="0"/>
              <a:t> / Alexa (62 % pravilnih odgovorov);</a:t>
            </a:r>
          </a:p>
          <a:p>
            <a:r>
              <a:rPr lang="sl-SI" dirty="0" err="1"/>
              <a:t>iPhone</a:t>
            </a:r>
            <a:r>
              <a:rPr lang="sl-SI" dirty="0"/>
              <a:t> s Siri.</a:t>
            </a:r>
          </a:p>
        </p:txBody>
      </p:sp>
    </p:spTree>
    <p:extLst>
      <p:ext uri="{BB962C8B-B14F-4D97-AF65-F5344CB8AC3E}">
        <p14:creationId xmlns:p14="http://schemas.microsoft.com/office/powerpoint/2010/main" val="85175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-voice2">
            <a:hlinkClick r:id="" action="ppaction://media"/>
            <a:extLst>
              <a:ext uri="{FF2B5EF4-FFF2-40B4-BE49-F238E27FC236}">
                <a16:creationId xmlns:a16="http://schemas.microsoft.com/office/drawing/2014/main" id="{743A0E32-1C69-4FFB-8FB7-AB7017328C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5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5F8273E-2BF3-4CCA-8B5A-ED68047F8D40}"/>
              </a:ext>
            </a:extLst>
          </p:cNvPr>
          <p:cNvSpPr txBox="1"/>
          <p:nvPr/>
        </p:nvSpPr>
        <p:spPr>
          <a:xfrm>
            <a:off x="395536" y="332656"/>
            <a:ext cx="84249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20 % glasovnih iskanj prične z le 25 besedami</a:t>
            </a:r>
          </a:p>
          <a:p>
            <a:endParaRPr lang="sl-SI" dirty="0"/>
          </a:p>
          <a:p>
            <a:r>
              <a:rPr lang="sl-SI" dirty="0"/>
              <a:t>Najpogostejše iskalne besede:</a:t>
            </a:r>
          </a:p>
          <a:p>
            <a:r>
              <a:rPr lang="sl-SI" dirty="0"/>
              <a:t>Kako (How)</a:t>
            </a:r>
          </a:p>
          <a:p>
            <a:r>
              <a:rPr lang="sl-SI" dirty="0"/>
              <a:t>Kaj (</a:t>
            </a:r>
            <a:r>
              <a:rPr lang="sl-SI" dirty="0" err="1"/>
              <a:t>What</a:t>
            </a:r>
            <a:r>
              <a:rPr lang="sl-SI" dirty="0"/>
              <a:t>)</a:t>
            </a:r>
          </a:p>
          <a:p>
            <a:r>
              <a:rPr lang="sl-SI" dirty="0"/>
              <a:t>Najboljše (</a:t>
            </a:r>
            <a:r>
              <a:rPr lang="sl-SI" dirty="0" err="1"/>
              <a:t>best</a:t>
            </a:r>
            <a:r>
              <a:rPr lang="sl-SI" dirty="0"/>
              <a:t>)</a:t>
            </a:r>
          </a:p>
          <a:p>
            <a:endParaRPr lang="sl-SI" dirty="0"/>
          </a:p>
          <a:p>
            <a:r>
              <a:rPr lang="sl-SI" dirty="0"/>
              <a:t>Angleško govoreče trge predvideva glede glasovnega iskanja:</a:t>
            </a:r>
          </a:p>
          <a:p>
            <a:r>
              <a:rPr lang="sl-SI" dirty="0"/>
              <a:t>50 % vseh iskanj na spletu opravljenih z glasovnim iskanjem;</a:t>
            </a:r>
          </a:p>
          <a:p>
            <a:r>
              <a:rPr lang="sl-SI" dirty="0"/>
              <a:t>30 % na napravah brez zaslona;</a:t>
            </a:r>
          </a:p>
          <a:p>
            <a:r>
              <a:rPr lang="sl-SI" dirty="0"/>
              <a:t>v ZDA ima pametni zvočnik z aplikacijo za glasovno iskanje že 13 % vseh gospodinjstev;</a:t>
            </a:r>
          </a:p>
          <a:p>
            <a:r>
              <a:rPr lang="sl-SI" dirty="0"/>
              <a:t>20 % spletnih nakupov živil je bilo na angleško govorečih trgih opravljeno s pomočjo glasovnega iskanja;</a:t>
            </a:r>
          </a:p>
          <a:p>
            <a:r>
              <a:rPr lang="sl-SI" dirty="0"/>
              <a:t>vrednost spletnih nakupov v letu 2022, opravljenih z glasovnim iskanjem, dosegla 40 milijard;</a:t>
            </a:r>
          </a:p>
        </p:txBody>
      </p:sp>
    </p:spTree>
    <p:extLst>
      <p:ext uri="{BB962C8B-B14F-4D97-AF65-F5344CB8AC3E}">
        <p14:creationId xmlns:p14="http://schemas.microsoft.com/office/powerpoint/2010/main" val="285647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F3A9C324-9A25-44AE-82FD-C99BD1D245EB}"/>
              </a:ext>
            </a:extLst>
          </p:cNvPr>
          <p:cNvSpPr txBox="1"/>
          <p:nvPr/>
        </p:nvSpPr>
        <p:spPr>
          <a:xfrm>
            <a:off x="179512" y="26064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Google </a:t>
            </a:r>
            <a:r>
              <a:rPr lang="sl-SI" dirty="0" err="1"/>
              <a:t>voice</a:t>
            </a:r>
            <a:r>
              <a:rPr lang="sl-SI" dirty="0"/>
              <a:t> search danes omogoča iskanje v 60 jezikih.</a:t>
            </a:r>
          </a:p>
        </p:txBody>
      </p:sp>
      <p:pic>
        <p:nvPicPr>
          <p:cNvPr id="3" name="google-voice_pravi">
            <a:hlinkClick r:id="" action="ppaction://media"/>
            <a:extLst>
              <a:ext uri="{FF2B5EF4-FFF2-40B4-BE49-F238E27FC236}">
                <a16:creationId xmlns:a16="http://schemas.microsoft.com/office/drawing/2014/main" id="{CE942AFE-B748-42A5-B042-D212BFD5EC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7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37EDBBBB-A7A3-454A-91F5-BDA6D3899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5268"/>
            <a:ext cx="9144000" cy="374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78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9738302-5F4C-48CE-8A5F-B4D75B5BBC09}"/>
              </a:ext>
            </a:extLst>
          </p:cNvPr>
          <p:cNvSpPr txBox="1"/>
          <p:nvPr/>
        </p:nvSpPr>
        <p:spPr>
          <a:xfrm>
            <a:off x="467544" y="188640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PREDSTAVLJENI IZSEKI (FEATURED SNIPPETS)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3EB0F8D-C536-4C8C-B182-1C81F8E57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38966"/>
            <a:ext cx="7136194" cy="574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6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807C94F-8845-4AAC-89EF-B2AA518DF9C0}"/>
              </a:ext>
            </a:extLst>
          </p:cNvPr>
          <p:cNvSpPr txBox="1"/>
          <p:nvPr/>
        </p:nvSpPr>
        <p:spPr>
          <a:xfrm>
            <a:off x="467544" y="18864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GOOGLE SEARCH CONSOLE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71400036-A8D3-4629-AA24-EA5E8530F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5710"/>
            <a:ext cx="9144000" cy="510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5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F1FFF6C-DDCD-4A82-BF46-3DB31E0A5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47" y="0"/>
            <a:ext cx="8509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51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</TotalTime>
  <Words>159</Words>
  <Application>Microsoft Office PowerPoint</Application>
  <PresentationFormat>Diaprojekcija na zaslonu (4:3)</PresentationFormat>
  <Paragraphs>22</Paragraphs>
  <Slides>8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Ministrstvo za Šolstvo in Šport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USPEŠNOST FIRME APPLE</dc:title>
  <dc:creator>Uporabnik</dc:creator>
  <cp:lastModifiedBy>Janez Černilec</cp:lastModifiedBy>
  <cp:revision>283</cp:revision>
  <cp:lastPrinted>2014-03-28T10:12:15Z</cp:lastPrinted>
  <dcterms:created xsi:type="dcterms:W3CDTF">2013-03-21T09:49:01Z</dcterms:created>
  <dcterms:modified xsi:type="dcterms:W3CDTF">2022-04-11T04:04:31Z</dcterms:modified>
</cp:coreProperties>
</file>