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c05-16\Skupna_2\2.AT_POSLOVANJE_TRG_PODJETJA_STENA\Luka%20Vukovi&#263;\rezultati_ankete_one_drive_5_3_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c05-16\Skupna_2\2.AT_POSLOVANJE_TRG_PODJETJA_STENA\Luka%20Vukovi&#263;\rezultati_ankete_one_drive_5_3_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c05-16\Skupna_2\2.AT_POSLOVANJE_TRG_PODJETJA_STENA\Luka%20Vukovi&#263;\rezultati_ankete_one_drive_5_3_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Najbolj</a:t>
            </a:r>
            <a:r>
              <a:rPr lang="sl-SI" baseline="0"/>
              <a:t> poznani mobilni operaterji</a:t>
            </a:r>
            <a:endParaRPr lang="sl-SI"/>
          </a:p>
        </c:rich>
      </c:tx>
      <c:layout>
        <c:manualLayout>
          <c:xMode val="edge"/>
          <c:yMode val="edge"/>
          <c:x val="0.30106479953030935"/>
          <c:y val="6.29430257482932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>
        <c:manualLayout>
          <c:layoutTarget val="inner"/>
          <c:xMode val="edge"/>
          <c:yMode val="edge"/>
          <c:x val="0.12987599130753816"/>
          <c:y val="0.19486111111111112"/>
          <c:w val="0.80463296926593852"/>
          <c:h val="0.720887649460484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'1_razvrscanje'!$A$18:$A$21</c:f>
              <c:strCache>
                <c:ptCount val="4"/>
                <c:pt idx="0">
                  <c:v>A1</c:v>
                </c:pt>
                <c:pt idx="1">
                  <c:v>Telemach</c:v>
                </c:pt>
                <c:pt idx="2">
                  <c:v>T2</c:v>
                </c:pt>
                <c:pt idx="3">
                  <c:v>Telekom</c:v>
                </c:pt>
              </c:strCache>
            </c:strRef>
          </c:cat>
          <c:val>
            <c:numRef>
              <c:f>'1_razvrscanje'!$B$18:$B$21</c:f>
              <c:numCache>
                <c:formatCode>0</c:formatCode>
                <c:ptCount val="4"/>
                <c:pt idx="0">
                  <c:v>256.78800000000001</c:v>
                </c:pt>
                <c:pt idx="1">
                  <c:v>244.524</c:v>
                </c:pt>
                <c:pt idx="2">
                  <c:v>177.49200000000002</c:v>
                </c:pt>
                <c:pt idx="3">
                  <c:v>160.69200000000001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E4-424B-A57D-34348CA45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0783832"/>
        <c:axId val="160153728"/>
      </c:barChart>
      <c:catAx>
        <c:axId val="160783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0153728"/>
        <c:crosses val="autoZero"/>
        <c:auto val="1"/>
        <c:lblAlgn val="ctr"/>
        <c:lblOffset val="100"/>
        <c:noMultiLvlLbl val="0"/>
      </c:catAx>
      <c:valAx>
        <c:axId val="16015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0783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Najbolj</a:t>
            </a:r>
            <a:r>
              <a:rPr lang="sl-SI" baseline="0"/>
              <a:t> poznani mobilni operaterji</a:t>
            </a:r>
            <a:endParaRPr lang="sl-S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>
        <c:manualLayout>
          <c:layoutTarget val="inner"/>
          <c:xMode val="edge"/>
          <c:yMode val="edge"/>
          <c:x val="0.12987599130753816"/>
          <c:y val="0.19486111111111112"/>
          <c:w val="0.80463296926593852"/>
          <c:h val="0.7208876494604841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9803472"/>
        <c:axId val="160179736"/>
      </c:barChart>
      <c:catAx>
        <c:axId val="159803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0179736"/>
        <c:crosses val="autoZero"/>
        <c:auto val="1"/>
        <c:lblAlgn val="ctr"/>
        <c:lblOffset val="100"/>
        <c:noMultiLvlLbl val="0"/>
      </c:catAx>
      <c:valAx>
        <c:axId val="160179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5980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Kako</a:t>
            </a:r>
            <a:r>
              <a:rPr lang="sl-SI" baseline="0"/>
              <a:t> dolgo imaš zadnjega operaterja?</a:t>
            </a:r>
            <a:endParaRPr lang="sl-S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'2_izbirni_gumbi'!$A$2:$A$5</c:f>
              <c:strCache>
                <c:ptCount val="4"/>
                <c:pt idx="0">
                  <c:v>1-2 let</c:v>
                </c:pt>
                <c:pt idx="1">
                  <c:v>3-4 let</c:v>
                </c:pt>
                <c:pt idx="2">
                  <c:v>5+ let</c:v>
                </c:pt>
                <c:pt idx="3">
                  <c:v>drugo</c:v>
                </c:pt>
              </c:strCache>
            </c:strRef>
          </c:cat>
          <c:val>
            <c:numRef>
              <c:f>'2_izbirni_gumbi'!$B$2:$B$5</c:f>
              <c:numCache>
                <c:formatCode>0%</c:formatCode>
                <c:ptCount val="4"/>
                <c:pt idx="0">
                  <c:v>0.6</c:v>
                </c:pt>
                <c:pt idx="1">
                  <c:v>0.17142857142857143</c:v>
                </c:pt>
                <c:pt idx="2">
                  <c:v>0.2</c:v>
                </c:pt>
                <c:pt idx="3">
                  <c:v>2.8571428571428571E-2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0-4A87-9CA4-59BD5E6377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238264"/>
        <c:axId val="160286440"/>
      </c:barChart>
      <c:catAx>
        <c:axId val="160238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0286440"/>
        <c:crosses val="autoZero"/>
        <c:auto val="1"/>
        <c:lblAlgn val="ctr"/>
        <c:lblOffset val="100"/>
        <c:noMultiLvlLbl val="0"/>
      </c:catAx>
      <c:valAx>
        <c:axId val="160286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0238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899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4868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9596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802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095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3435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359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5009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891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1997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499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1A139-C019-4D26-9AB0-387D38C0442C}" type="datetimeFigureOut">
              <a:rPr lang="sl-SI" smtClean="0"/>
              <a:t>12.3.2019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848B7-4EC5-4EB5-83F2-F4BB9F94A00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4157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721797" y="2312365"/>
            <a:ext cx="83463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400" dirty="0" smtClean="0"/>
              <a:t>Vaše </a:t>
            </a:r>
            <a:r>
              <a:rPr lang="sl-SI" sz="4400" dirty="0" smtClean="0"/>
              <a:t>izkušnje z mobilnimi </a:t>
            </a:r>
            <a:r>
              <a:rPr lang="sl-SI" sz="4400" dirty="0" smtClean="0"/>
              <a:t>operaterji</a:t>
            </a:r>
            <a:endParaRPr lang="sl-SI" sz="3600" dirty="0"/>
          </a:p>
        </p:txBody>
      </p:sp>
      <p:sp>
        <p:nvSpPr>
          <p:cNvPr id="2" name="Pravokotnik 1"/>
          <p:cNvSpPr/>
          <p:nvPr/>
        </p:nvSpPr>
        <p:spPr>
          <a:xfrm>
            <a:off x="2357338" y="405914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l-SI" dirty="0"/>
              <a:t> </a:t>
            </a:r>
            <a:r>
              <a:rPr lang="sl-SI" sz="3600" dirty="0"/>
              <a:t>Luka Vuković</a:t>
            </a:r>
          </a:p>
          <a:p>
            <a:pPr algn="ctr"/>
            <a:r>
              <a:rPr lang="sl-SI" sz="3600" dirty="0"/>
              <a:t>2.at</a:t>
            </a:r>
          </a:p>
        </p:txBody>
      </p:sp>
    </p:spTree>
    <p:extLst>
      <p:ext uri="{BB962C8B-B14F-4D97-AF65-F5344CB8AC3E}">
        <p14:creationId xmlns:p14="http://schemas.microsoft.com/office/powerpoint/2010/main" val="36728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841594" y="5427688"/>
            <a:ext cx="10496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/>
              <a:t>Iz grafa je razvidno da največ anketirancev uporablja mobilnega operaterja A1. Nekoliko manj uporabljajo Telekom in Telemach najmanj pa T2.</a:t>
            </a:r>
            <a:endParaRPr lang="sl-SI" sz="2000" dirty="0"/>
          </a:p>
        </p:txBody>
      </p:sp>
      <p:graphicFrame>
        <p:nvGraphicFramePr>
          <p:cNvPr id="3" name="Grafikon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BC0C07F6-396C-451B-9558-A32FED987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322876"/>
              </p:ext>
            </p:extLst>
          </p:nvPr>
        </p:nvGraphicFramePr>
        <p:xfrm>
          <a:off x="2715931" y="530737"/>
          <a:ext cx="6491081" cy="4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5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724863" y="5262323"/>
            <a:ext cx="10496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/>
              <a:t>Iz grafa je razvidno, da največ anketirancev ima mobilnega operaterja 1-2 let (60%). Nekoliko manj ima 3-4 (17%) in 5+ let (20%) najmanj jih je pa odgovorilo z „drugo“ (3%)</a:t>
            </a:r>
            <a:endParaRPr lang="sl-SI" sz="2000" dirty="0"/>
          </a:p>
        </p:txBody>
      </p:sp>
      <p:graphicFrame>
        <p:nvGraphicFramePr>
          <p:cNvPr id="3" name="Grafikon 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BC0C07F6-396C-451B-9558-A32FED987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344083"/>
              </p:ext>
            </p:extLst>
          </p:nvPr>
        </p:nvGraphicFramePr>
        <p:xfrm>
          <a:off x="3007761" y="501554"/>
          <a:ext cx="6491081" cy="4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on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5DE38A54-3978-4BC4-8D47-07BEF6435A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830819"/>
              </p:ext>
            </p:extLst>
          </p:nvPr>
        </p:nvGraphicFramePr>
        <p:xfrm>
          <a:off x="2388357" y="501553"/>
          <a:ext cx="6373505" cy="4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740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724863" y="5126131"/>
            <a:ext cx="10496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/>
              <a:t>Iz grafa je razvidno, da družine anketirancev uporablja mobilnega operaterja A1. Nekoliko manj uporablja </a:t>
            </a:r>
            <a:r>
              <a:rPr lang="sl-SI" sz="2000" dirty="0" err="1" smtClean="0"/>
              <a:t>telemach</a:t>
            </a:r>
            <a:r>
              <a:rPr lang="sl-SI" sz="2000" dirty="0" smtClean="0"/>
              <a:t> in t2 najmanj jih je pa uporablja telekom.</a:t>
            </a:r>
            <a:endParaRPr lang="sl-SI" sz="2000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881" y="409434"/>
            <a:ext cx="7416973" cy="445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0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724863" y="5340143"/>
            <a:ext cx="10496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/>
              <a:t>Iz grafa je razvidno, da največ anketirancev uporablja mobilnega operaterja A1 (43%). Nekoliko manj uporablja telekom (17%) in </a:t>
            </a:r>
            <a:r>
              <a:rPr lang="sl-SI" sz="2000" dirty="0" err="1" smtClean="0"/>
              <a:t>telemach</a:t>
            </a:r>
            <a:r>
              <a:rPr lang="sl-SI" sz="2000" dirty="0" smtClean="0"/>
              <a:t> ( 23%) najmanj jih je pa uporablja t2 (10%).</a:t>
            </a:r>
            <a:endParaRPr lang="sl-SI" sz="2000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392" y="479560"/>
            <a:ext cx="7247880" cy="435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45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149</Words>
  <Application>Microsoft Office PowerPoint</Application>
  <PresentationFormat>Širokozaslonsko</PresentationFormat>
  <Paragraphs>10</Paragraphs>
  <Slides>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Uporabnik</dc:creator>
  <cp:lastModifiedBy>Janez Cernilec</cp:lastModifiedBy>
  <cp:revision>6</cp:revision>
  <dcterms:created xsi:type="dcterms:W3CDTF">2019-03-12T10:31:29Z</dcterms:created>
  <dcterms:modified xsi:type="dcterms:W3CDTF">2019-03-12T11:06:07Z</dcterms:modified>
</cp:coreProperties>
</file>